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3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72" r:id="rId1"/>
  </p:sldMasterIdLst>
  <p:notesMasterIdLst>
    <p:notesMasterId r:id="rId34"/>
  </p:notesMasterIdLst>
  <p:handoutMasterIdLst>
    <p:handoutMasterId r:id="rId35"/>
  </p:handoutMasterIdLst>
  <p:sldIdLst>
    <p:sldId id="506" r:id="rId2"/>
    <p:sldId id="514" r:id="rId3"/>
    <p:sldId id="491" r:id="rId4"/>
    <p:sldId id="526" r:id="rId5"/>
    <p:sldId id="496" r:id="rId6"/>
    <p:sldId id="509" r:id="rId7"/>
    <p:sldId id="490" r:id="rId8"/>
    <p:sldId id="528" r:id="rId9"/>
    <p:sldId id="524" r:id="rId10"/>
    <p:sldId id="529" r:id="rId11"/>
    <p:sldId id="511" r:id="rId12"/>
    <p:sldId id="481" r:id="rId13"/>
    <p:sldId id="474" r:id="rId14"/>
    <p:sldId id="477" r:id="rId15"/>
    <p:sldId id="478" r:id="rId16"/>
    <p:sldId id="517" r:id="rId17"/>
    <p:sldId id="503" r:id="rId18"/>
    <p:sldId id="486" r:id="rId19"/>
    <p:sldId id="479" r:id="rId20"/>
    <p:sldId id="484" r:id="rId21"/>
    <p:sldId id="487" r:id="rId22"/>
    <p:sldId id="480" r:id="rId23"/>
    <p:sldId id="512" r:id="rId24"/>
    <p:sldId id="527" r:id="rId25"/>
    <p:sldId id="530" r:id="rId26"/>
    <p:sldId id="531" r:id="rId27"/>
    <p:sldId id="532" r:id="rId28"/>
    <p:sldId id="533" r:id="rId29"/>
    <p:sldId id="534" r:id="rId30"/>
    <p:sldId id="535" r:id="rId31"/>
    <p:sldId id="536" r:id="rId32"/>
    <p:sldId id="538" r:id="rId33"/>
  </p:sldIdLst>
  <p:sldSz cx="9144000" cy="5143500" type="screen16x9"/>
  <p:notesSz cx="6797675" cy="9872663"/>
  <p:defaultTextStyle>
    <a:defPPr>
      <a:defRPr lang="ru-RU"/>
    </a:defPPr>
    <a:lvl1pPr marL="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Корнилина" initials="КВ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6E2F9D"/>
    <a:srgbClr val="8F45C7"/>
    <a:srgbClr val="FF7C80"/>
    <a:srgbClr val="FF6600"/>
    <a:srgbClr val="FF33CC"/>
    <a:srgbClr val="FF66CC"/>
    <a:srgbClr val="FF9999"/>
    <a:srgbClr val="FF99CC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43" autoAdjust="0"/>
    <p:restoredTop sz="96327" autoAdjust="0"/>
  </p:normalViewPr>
  <p:slideViewPr>
    <p:cSldViewPr snapToGrid="0">
      <p:cViewPr varScale="1">
        <p:scale>
          <a:sx n="165" d="100"/>
          <a:sy n="165" d="100"/>
        </p:scale>
        <p:origin x="1064" y="184"/>
      </p:cViewPr>
      <p:guideLst>
        <p:guide orient="horz" pos="2160"/>
        <p:guide pos="3840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title>
      <c:tx>
        <c:rich>
          <a:bodyPr/>
          <a:lstStyle/>
          <a:p>
            <a:pPr>
              <a:defRPr lang="ru-RU" sz="1200" kern="1200" cap="all" dirty="0">
                <a:ln w="9000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800" kern="1200" cap="all" dirty="0">
                <a:ln w="9000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35 127 </a:t>
            </a:r>
            <a:r>
              <a:rPr lang="ru-RU" sz="1200" b="0" kern="1200" cap="all" dirty="0">
                <a:ln w="9000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девятиклассников сделали СВОЙ предварительный выбор</a:t>
            </a:r>
          </a:p>
        </c:rich>
      </c:tx>
      <c:layout>
        <c:manualLayout>
          <c:xMode val="edge"/>
          <c:yMode val="edge"/>
          <c:x val="0.34659930200228933"/>
          <c:y val="0.10021199703309364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1.1342131851685193E-2"/>
          <c:y val="2.4149276687208478E-2"/>
          <c:w val="0.9886578681483148"/>
          <c:h val="0.71480558437416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Самарская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7"/>
              <c:layout>
                <c:manualLayout>
                  <c:x val="3.027000486822716E-3"/>
                  <c:y val="2.895846155734528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EC-8F47-B2CC-88B89E4059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Обществознание</c:v>
                </c:pt>
                <c:pt idx="1">
                  <c:v>Информатика </c:v>
                </c:pt>
                <c:pt idx="2">
                  <c:v>География</c:v>
                </c:pt>
                <c:pt idx="3">
                  <c:v>Биология</c:v>
                </c:pt>
                <c:pt idx="4">
                  <c:v>Физика</c:v>
                </c:pt>
                <c:pt idx="5">
                  <c:v>Химия</c:v>
                </c:pt>
                <c:pt idx="6">
                  <c:v>Английский язык</c:v>
                </c:pt>
                <c:pt idx="7">
                  <c:v>История</c:v>
                </c:pt>
                <c:pt idx="8">
                  <c:v>Литература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51.1</c:v>
                </c:pt>
                <c:pt idx="1">
                  <c:v>45.3</c:v>
                </c:pt>
                <c:pt idx="2">
                  <c:v>36.299999999999997</c:v>
                </c:pt>
                <c:pt idx="3">
                  <c:v>24.9</c:v>
                </c:pt>
                <c:pt idx="4">
                  <c:v>15.8</c:v>
                </c:pt>
                <c:pt idx="5">
                  <c:v>10.6</c:v>
                </c:pt>
                <c:pt idx="6">
                  <c:v>8.4</c:v>
                </c:pt>
                <c:pt idx="7">
                  <c:v>4.3</c:v>
                </c:pt>
                <c:pt idx="8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7E-204B-B0B1-E8B1318CE7C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2539392"/>
        <c:axId val="142808576"/>
      </c:barChart>
      <c:catAx>
        <c:axId val="1425393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142808576"/>
        <c:crosses val="autoZero"/>
        <c:auto val="1"/>
        <c:lblAlgn val="ctr"/>
        <c:lblOffset val="100"/>
        <c:noMultiLvlLbl val="0"/>
      </c:catAx>
      <c:valAx>
        <c:axId val="142808576"/>
        <c:scaling>
          <c:orientation val="minMax"/>
          <c:max val="60"/>
        </c:scaling>
        <c:delete val="1"/>
        <c:axPos val="l"/>
        <c:numFmt formatCode="General" sourceLinked="1"/>
        <c:majorTickMark val="none"/>
        <c:minorTickMark val="none"/>
        <c:tickLblPos val="nextTo"/>
        <c:crossAx val="1425393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layout>
        <c:manualLayout>
          <c:xMode val="edge"/>
          <c:yMode val="edge"/>
          <c:x val="6.403472763270697E-2"/>
          <c:y val="7.5985239137048174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8683108955294734E-2"/>
          <c:y val="0.16786724949389809"/>
          <c:w val="0.50575396326734634"/>
          <c:h val="0.727778552546785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КЦП по профилям подготовки</c:v>
                </c:pt>
              </c:strCache>
            </c:strRef>
          </c:tx>
          <c:dPt>
            <c:idx val="0"/>
            <c:bubble3D val="0"/>
            <c:explosion val="9"/>
            <c:extLst>
              <c:ext xmlns:c16="http://schemas.microsoft.com/office/drawing/2014/chart" uri="{C3380CC4-5D6E-409C-BE32-E72D297353CC}">
                <c16:uniqueId val="{00000000-23BA-164F-B4A0-941931E89363}"/>
              </c:ext>
            </c:extLst>
          </c:dPt>
          <c:dPt>
            <c:idx val="1"/>
            <c:bubble3D val="0"/>
            <c:explosion val="8"/>
            <c:extLst>
              <c:ext xmlns:c16="http://schemas.microsoft.com/office/drawing/2014/chart" uri="{C3380CC4-5D6E-409C-BE32-E72D297353CC}">
                <c16:uniqueId val="{00000001-23BA-164F-B4A0-941931E89363}"/>
              </c:ext>
            </c:extLst>
          </c:dPt>
          <c:dPt>
            <c:idx val="2"/>
            <c:bubble3D val="0"/>
            <c:explosion val="7"/>
            <c:extLst>
              <c:ext xmlns:c16="http://schemas.microsoft.com/office/drawing/2014/chart" uri="{C3380CC4-5D6E-409C-BE32-E72D297353CC}">
                <c16:uniqueId val="{00000002-23BA-164F-B4A0-941931E89363}"/>
              </c:ext>
            </c:extLst>
          </c:dPt>
          <c:dPt>
            <c:idx val="3"/>
            <c:bubble3D val="0"/>
            <c:explosion val="7"/>
            <c:extLst>
              <c:ext xmlns:c16="http://schemas.microsoft.com/office/drawing/2014/chart" uri="{C3380CC4-5D6E-409C-BE32-E72D297353CC}">
                <c16:uniqueId val="{00000003-23BA-164F-B4A0-941931E89363}"/>
              </c:ext>
            </c:extLst>
          </c:dPt>
          <c:dPt>
            <c:idx val="4"/>
            <c:bubble3D val="0"/>
            <c:explosion val="8"/>
            <c:extLst>
              <c:ext xmlns:c16="http://schemas.microsoft.com/office/drawing/2014/chart" uri="{C3380CC4-5D6E-409C-BE32-E72D297353CC}">
                <c16:uniqueId val="{00000004-23BA-164F-B4A0-941931E89363}"/>
              </c:ext>
            </c:extLst>
          </c:dPt>
          <c:dPt>
            <c:idx val="5"/>
            <c:bubble3D val="0"/>
            <c:explosion val="8"/>
            <c:extLst>
              <c:ext xmlns:c16="http://schemas.microsoft.com/office/drawing/2014/chart" uri="{C3380CC4-5D6E-409C-BE32-E72D297353CC}">
                <c16:uniqueId val="{00000005-23BA-164F-B4A0-941931E89363}"/>
              </c:ext>
            </c:extLst>
          </c:dPt>
          <c:dPt>
            <c:idx val="6"/>
            <c:bubble3D val="0"/>
            <c:explosion val="9"/>
            <c:extLst>
              <c:ext xmlns:c16="http://schemas.microsoft.com/office/drawing/2014/chart" uri="{C3380CC4-5D6E-409C-BE32-E72D297353CC}">
                <c16:uniqueId val="{00000006-23BA-164F-B4A0-941931E89363}"/>
              </c:ext>
            </c:extLst>
          </c:dPt>
          <c:dLbls>
            <c:dLbl>
              <c:idx val="0"/>
              <c:layout>
                <c:manualLayout>
                  <c:x val="-0.17481834714929737"/>
                  <c:y val="-7.02765185369484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3BA-164F-B4A0-941931E89363}"/>
                </c:ext>
              </c:extLst>
            </c:dLbl>
            <c:dLbl>
              <c:idx val="1"/>
              <c:layout>
                <c:manualLayout>
                  <c:x val="-6.915631828212589E-3"/>
                  <c:y val="2.473935222338773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3BA-164F-B4A0-941931E89363}"/>
                </c:ext>
              </c:extLst>
            </c:dLbl>
            <c:dLbl>
              <c:idx val="2"/>
              <c:layout>
                <c:manualLayout>
                  <c:x val="-1.6708801028778999E-4"/>
                  <c:y val="-2.112763017182683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3BA-164F-B4A0-941931E89363}"/>
                </c:ext>
              </c:extLst>
            </c:dLbl>
            <c:dLbl>
              <c:idx val="3"/>
              <c:layout>
                <c:manualLayout>
                  <c:x val="-7.7770409800456651E-3"/>
                  <c:y val="3.9050958157665198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3BA-164F-B4A0-941931E89363}"/>
                </c:ext>
              </c:extLst>
            </c:dLbl>
            <c:dLbl>
              <c:idx val="6"/>
              <c:layout>
                <c:manualLayout>
                  <c:x val="5.2298547220078262E-2"/>
                  <c:y val="-1.822142089906605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3BA-164F-B4A0-941931E8936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Технический профиль</c:v>
                </c:pt>
                <c:pt idx="1">
                  <c:v>Сельское хозяйство</c:v>
                </c:pt>
                <c:pt idx="2">
                  <c:v>Здравоохранение</c:v>
                </c:pt>
                <c:pt idx="3">
                  <c:v>Образование</c:v>
                </c:pt>
                <c:pt idx="4">
                  <c:v>Культура</c:v>
                </c:pt>
                <c:pt idx="5">
                  <c:v>Пищевая промышленность</c:v>
                </c:pt>
                <c:pt idx="6">
                  <c:v>Науки об обществе</c:v>
                </c:pt>
              </c:strCache>
            </c:strRef>
          </c:cat>
          <c:val>
            <c:numRef>
              <c:f>Лист1!$B$2:$B$8</c:f>
              <c:numCache>
                <c:formatCode>0%</c:formatCode>
                <c:ptCount val="7"/>
                <c:pt idx="0">
                  <c:v>0.58499999999999996</c:v>
                </c:pt>
                <c:pt idx="1">
                  <c:v>6.7000000000000004E-2</c:v>
                </c:pt>
                <c:pt idx="2">
                  <c:v>0.10100000000000001</c:v>
                </c:pt>
                <c:pt idx="3">
                  <c:v>8.7999999999999995E-2</c:v>
                </c:pt>
                <c:pt idx="4">
                  <c:v>4.4999999999999998E-2</c:v>
                </c:pt>
                <c:pt idx="5">
                  <c:v>2.6200000000000001E-2</c:v>
                </c:pt>
                <c:pt idx="6">
                  <c:v>8.6999999999999994E-2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3BA-164F-B4A0-941931E8936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9623383624811321"/>
          <c:y val="0.20489129309140178"/>
          <c:w val="0.38842627654233308"/>
          <c:h val="0.7817902196685216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05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 dirty="0"/>
              <a:t>Среднерегиональный балл </a:t>
            </a:r>
            <a:r>
              <a:rPr lang="ru-RU" sz="1400" dirty="0">
                <a:ln>
                  <a:solidFill>
                    <a:schemeClr val="tx1"/>
                  </a:solidFill>
                </a:ln>
                <a:solidFill>
                  <a:srgbClr val="11FF7D"/>
                </a:solidFill>
              </a:rPr>
              <a:t>ВЫШЕ</a:t>
            </a:r>
            <a:r>
              <a:rPr lang="ru-RU" sz="1400" dirty="0"/>
              <a:t> общероссийского среднего балла</a:t>
            </a:r>
          </a:p>
        </c:rich>
      </c:tx>
      <c:layout>
        <c:manualLayout>
          <c:xMode val="edge"/>
          <c:yMode val="edge"/>
          <c:x val="0.17655719565882713"/>
          <c:y val="2.5380627454555979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1.5029356968417238E-2"/>
          <c:y val="0.28911219657878273"/>
          <c:w val="0.98497064303158277"/>
          <c:h val="0.539641920322542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Самарская область</c:v>
                </c:pt>
              </c:strCache>
            </c:strRef>
          </c:tx>
          <c:spPr>
            <a:solidFill>
              <a:srgbClr val="714F9A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Математика
(профиль)</c:v>
                </c:pt>
                <c:pt idx="1">
                  <c:v>Физика</c:v>
                </c:pt>
                <c:pt idx="2">
                  <c:v>Химия</c:v>
                </c:pt>
                <c:pt idx="3">
                  <c:v>Информатика</c:v>
                </c:pt>
                <c:pt idx="4">
                  <c:v>Биология</c:v>
                </c:pt>
                <c:pt idx="5">
                  <c:v>История</c:v>
                </c:pt>
                <c:pt idx="6">
                  <c:v>Общество
знание</c:v>
                </c:pt>
                <c:pt idx="7">
                  <c:v>Литература</c:v>
                </c:pt>
                <c:pt idx="8">
                  <c:v>География</c:v>
                </c:pt>
                <c:pt idx="9">
                  <c:v>Английский
язык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68.5</c:v>
                </c:pt>
                <c:pt idx="1">
                  <c:v>63.3</c:v>
                </c:pt>
                <c:pt idx="2">
                  <c:v>62.9</c:v>
                </c:pt>
                <c:pt idx="3">
                  <c:v>59.9</c:v>
                </c:pt>
                <c:pt idx="4">
                  <c:v>60.1</c:v>
                </c:pt>
                <c:pt idx="5">
                  <c:v>60.6</c:v>
                </c:pt>
                <c:pt idx="6">
                  <c:v>64.099999999999994</c:v>
                </c:pt>
                <c:pt idx="7">
                  <c:v>67.2</c:v>
                </c:pt>
                <c:pt idx="8">
                  <c:v>65.099999999999994</c:v>
                </c:pt>
                <c:pt idx="9">
                  <c:v>68.2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78-C143-8D8A-E951A427A06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РФ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Лист1!$A$2:$A$11</c:f>
              <c:strCache>
                <c:ptCount val="10"/>
                <c:pt idx="0">
                  <c:v>Математика
(профиль)</c:v>
                </c:pt>
                <c:pt idx="1">
                  <c:v>Физика</c:v>
                </c:pt>
                <c:pt idx="2">
                  <c:v>Химия</c:v>
                </c:pt>
                <c:pt idx="3">
                  <c:v>Информатика</c:v>
                </c:pt>
                <c:pt idx="4">
                  <c:v>Биология</c:v>
                </c:pt>
                <c:pt idx="5">
                  <c:v>История</c:v>
                </c:pt>
                <c:pt idx="6">
                  <c:v>Общество
знание</c:v>
                </c:pt>
                <c:pt idx="7">
                  <c:v>Литература</c:v>
                </c:pt>
                <c:pt idx="8">
                  <c:v>География</c:v>
                </c:pt>
                <c:pt idx="9">
                  <c:v>Английский
язык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65.790000000000006</c:v>
                </c:pt>
                <c:pt idx="1">
                  <c:v>63.2</c:v>
                </c:pt>
                <c:pt idx="2">
                  <c:v>58.8</c:v>
                </c:pt>
                <c:pt idx="3">
                  <c:v>57.5</c:v>
                </c:pt>
                <c:pt idx="4">
                  <c:v>55.43</c:v>
                </c:pt>
                <c:pt idx="5">
                  <c:v>57.81</c:v>
                </c:pt>
                <c:pt idx="6">
                  <c:v>55.87</c:v>
                </c:pt>
                <c:pt idx="7">
                  <c:v>63.08</c:v>
                </c:pt>
                <c:pt idx="8">
                  <c:v>56.45</c:v>
                </c:pt>
                <c:pt idx="9">
                  <c:v>66.25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78-C143-8D8A-E951A427A0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7460352"/>
        <c:axId val="177461888"/>
      </c:barChart>
      <c:catAx>
        <c:axId val="177460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500"/>
            </a:pPr>
            <a:endParaRPr lang="ru-RU"/>
          </a:p>
        </c:txPr>
        <c:crossAx val="177461888"/>
        <c:crosses val="autoZero"/>
        <c:auto val="1"/>
        <c:lblAlgn val="ctr"/>
        <c:lblOffset val="100"/>
        <c:noMultiLvlLbl val="0"/>
      </c:catAx>
      <c:valAx>
        <c:axId val="177461888"/>
        <c:scaling>
          <c:orientation val="minMax"/>
          <c:min val="45"/>
        </c:scaling>
        <c:delete val="1"/>
        <c:axPos val="l"/>
        <c:numFmt formatCode="General" sourceLinked="1"/>
        <c:majorTickMark val="out"/>
        <c:minorTickMark val="none"/>
        <c:tickLblPos val="nextTo"/>
        <c:crossAx val="177460352"/>
        <c:crosses val="autoZero"/>
        <c:crossBetween val="between"/>
      </c:valAx>
      <c:spPr>
        <a:noFill/>
        <a:ln w="33861">
          <a:noFill/>
        </a:ln>
      </c:spPr>
    </c:plotArea>
    <c:legend>
      <c:legendPos val="r"/>
      <c:layout>
        <c:manualLayout>
          <c:xMode val="edge"/>
          <c:yMode val="edge"/>
          <c:x val="0.3187984286814724"/>
          <c:y val="0.21769759844641104"/>
          <c:w val="0.30674729853803234"/>
          <c:h val="8.8740762520124347E-2"/>
        </c:manualLayout>
      </c:layout>
      <c:overlay val="0"/>
      <c:txPr>
        <a:bodyPr/>
        <a:lstStyle/>
        <a:p>
          <a:pPr>
            <a:defRPr sz="105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853437381284990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РФ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 w="9525" cap="flat" cmpd="sng" algn="ctr">
                <a:noFill/>
                <a:prstDash val="solid"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Математика
профиль</c:v>
                </c:pt>
                <c:pt idx="1">
                  <c:v>Физика</c:v>
                </c:pt>
                <c:pt idx="2">
                  <c:v>Информатика</c:v>
                </c:pt>
                <c:pt idx="3">
                  <c:v>Биология</c:v>
                </c:pt>
                <c:pt idx="4">
                  <c:v>Химия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0.4698</c:v>
                </c:pt>
                <c:pt idx="1">
                  <c:v>0.16500000000000001</c:v>
                </c:pt>
                <c:pt idx="2">
                  <c:v>0.21</c:v>
                </c:pt>
                <c:pt idx="3">
                  <c:v>0.19800000000000001</c:v>
                </c:pt>
                <c:pt idx="4">
                  <c:v>0.1452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D8-F948-96C9-52A5A70C840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Самарская область</c:v>
                </c:pt>
              </c:strCache>
            </c:strRef>
          </c:tx>
          <c:spPr>
            <a:solidFill>
              <a:srgbClr val="714F9A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6.369973050499835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0A1-3C45-96FD-C1FD4D78F70C}"/>
                </c:ext>
              </c:extLst>
            </c:dLbl>
            <c:dLbl>
              <c:idx val="1"/>
              <c:layout>
                <c:manualLayout>
                  <c:x val="4.1732942285885883E-3"/>
                  <c:y val="5.214001068529682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A1-3C45-96FD-C1FD4D78F70C}"/>
                </c:ext>
              </c:extLst>
            </c:dLbl>
            <c:dLbl>
              <c:idx val="2"/>
              <c:layout>
                <c:manualLayout>
                  <c:x val="3.4727368285703132E-3"/>
                  <c:y val="9.160069076054794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0A1-3C45-96FD-C1FD4D78F70C}"/>
                </c:ext>
              </c:extLst>
            </c:dLbl>
            <c:dLbl>
              <c:idx val="3"/>
              <c:layout>
                <c:manualLayout>
                  <c:x val="5.1923425621429441E-3"/>
                  <c:y val="9.610713145185335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1E-8546-AEE1-69653EDECFB2}"/>
                </c:ext>
              </c:extLst>
            </c:dLbl>
            <c:dLbl>
              <c:idx val="4"/>
              <c:layout>
                <c:manualLayout>
                  <c:x val="9.3277244575505902E-3"/>
                  <c:y val="7.752376479818794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56C-C34D-B708-A3E960831562}"/>
                </c:ext>
              </c:extLst>
            </c:dLbl>
            <c:dLbl>
              <c:idx val="6"/>
              <c:layout>
                <c:manualLayout>
                  <c:x val="0"/>
                  <c:y val="-1.77694307425943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3F-B544-AD7D-EE44A625C365}"/>
                </c:ext>
              </c:extLst>
            </c:dLbl>
            <c:dLbl>
              <c:idx val="7"/>
              <c:layout>
                <c:manualLayout>
                  <c:x val="3.1849865252498045E-3"/>
                  <c:y val="-1.52309406365093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13F-B544-AD7D-EE44A625C365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Математика
профиль</c:v>
                </c:pt>
                <c:pt idx="1">
                  <c:v>Физика</c:v>
                </c:pt>
                <c:pt idx="2">
                  <c:v>Информатика</c:v>
                </c:pt>
                <c:pt idx="3">
                  <c:v>Биология</c:v>
                </c:pt>
                <c:pt idx="4">
                  <c:v>Химия</c:v>
                </c:pt>
              </c:strCache>
            </c:strRef>
          </c:cat>
          <c:val>
            <c:numRef>
              <c:f>Лист1!$C$2:$C$6</c:f>
              <c:numCache>
                <c:formatCode>0.0%</c:formatCode>
                <c:ptCount val="5"/>
                <c:pt idx="0">
                  <c:v>0.57499999999999996</c:v>
                </c:pt>
                <c:pt idx="1">
                  <c:v>0.26500000000000001</c:v>
                </c:pt>
                <c:pt idx="2">
                  <c:v>0.221</c:v>
                </c:pt>
                <c:pt idx="3">
                  <c:v>0.161</c:v>
                </c:pt>
                <c:pt idx="4">
                  <c:v>0.13100000000000001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13F-B544-AD7D-EE44A625C36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7729536"/>
        <c:axId val="177731072"/>
      </c:barChart>
      <c:catAx>
        <c:axId val="177729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7731072"/>
        <c:crosses val="autoZero"/>
        <c:auto val="1"/>
        <c:lblAlgn val="ctr"/>
        <c:lblOffset val="100"/>
        <c:noMultiLvlLbl val="0"/>
      </c:catAx>
      <c:valAx>
        <c:axId val="177731072"/>
        <c:scaling>
          <c:orientation val="minMax"/>
          <c:max val="0.70000000000000007"/>
        </c:scaling>
        <c:delete val="1"/>
        <c:axPos val="l"/>
        <c:numFmt formatCode="0.0%" sourceLinked="1"/>
        <c:majorTickMark val="out"/>
        <c:minorTickMark val="none"/>
        <c:tickLblPos val="nextTo"/>
        <c:crossAx val="1777295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7083403944422311"/>
          <c:y val="0.24622879622292163"/>
          <c:w val="0.58487834652467408"/>
          <c:h val="0.13676526537014697"/>
        </c:manualLayout>
      </c:layout>
      <c:overlay val="1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9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2.3180935414628449E-2"/>
          <c:y val="0.31578534550773052"/>
          <c:w val="0.94591115069920029"/>
          <c:h val="0.5563558012171321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Математика Б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E0-1045-BAA8-6B7881BA0BD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Обществознание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0CE0-1045-BAA8-6B7881BA0BD9}"/>
              </c:ext>
            </c:extLst>
          </c:dPt>
          <c:dLbls>
            <c:dLbl>
              <c:idx val="0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CE0-1045-BAA8-6B7881BA0BD9}"/>
                </c:ext>
              </c:extLst>
            </c:dLbl>
            <c:spPr>
              <a:noFill/>
              <a:ln>
                <a:noFill/>
              </a:ln>
              <a:effectLst/>
            </c:spPr>
            <c:dLblPos val="inBase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CE0-1045-BAA8-6B7881BA0BD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История</c:v>
                </c:pt>
              </c:strCache>
            </c:strRef>
          </c:tx>
          <c:spPr>
            <a:solidFill>
              <a:srgbClr val="92D050"/>
            </a:solidFill>
            <a:ln w="9525" cap="flat" cmpd="sng" algn="ctr">
              <a:solidFill>
                <a:srgbClr val="00B05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CE0-1045-BAA8-6B7881BA0BD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Английский язык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10.6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CE0-1045-BAA8-6B7881BA0BD9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Литература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CE0-1045-BAA8-6B7881BA0BD9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География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CE0-1045-BAA8-6B7881BA0BD9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206"/>
        <c:overlap val="100"/>
        <c:axId val="177825664"/>
        <c:axId val="177827200"/>
      </c:barChart>
      <c:catAx>
        <c:axId val="177825664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177827200"/>
        <c:crosses val="autoZero"/>
        <c:auto val="1"/>
        <c:lblAlgn val="ctr"/>
        <c:lblOffset val="100"/>
        <c:noMultiLvlLbl val="0"/>
      </c:catAx>
      <c:valAx>
        <c:axId val="177827200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7782566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5.5188067760530996E-3"/>
          <c:y val="0.14439179535447394"/>
          <c:w val="0.981235407976351"/>
          <c:h val="0.33620082511528793"/>
        </c:manualLayout>
      </c:layout>
      <c:overlay val="0"/>
    </c:legend>
    <c:plotVisOnly val="1"/>
    <c:dispBlanksAs val="gap"/>
    <c:showDLblsOverMax val="0"/>
  </c:chart>
  <c:spPr>
    <a:effectLst>
      <a:glow rad="127000">
        <a:schemeClr val="bg1"/>
      </a:glow>
      <a:softEdge rad="31750"/>
    </a:effectLst>
  </c:spPr>
  <c:txPr>
    <a:bodyPr/>
    <a:lstStyle/>
    <a:p>
      <a:pPr>
        <a:defRPr sz="900"/>
      </a:pPr>
      <a:endParaRPr lang="ru-RU"/>
    </a:p>
  </c:txPr>
  <c:externalData r:id="rId1">
    <c:autoUpdate val="0"/>
  </c:externalData>
</c:chartSpace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iagrams/_rels/data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iagrams/_rels/drawing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574207-6718-41F3-902E-891C982A9E13}" type="doc">
      <dgm:prSet loTypeId="urn:microsoft.com/office/officeart/2005/8/layout/hierarchy4" loCatId="hierarchy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12262B18-1192-425E-B4AB-1C4CA961C212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116 </a:t>
          </a:r>
          <a:br>
            <a:rPr lang="ru-RU" sz="2000" b="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b="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(0,3%)</a:t>
          </a:r>
          <a:br>
            <a:rPr lang="ru-RU" sz="1200" b="0" dirty="0">
              <a:latin typeface="Arial" panose="020B0604020202020204" pitchFamily="34" charset="0"/>
              <a:cs typeface="Arial" panose="020B0604020202020204" pitchFamily="34" charset="0"/>
            </a:rPr>
          </a:br>
          <a:endParaRPr lang="ru-RU" sz="1200" b="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«НЕЗАЧЕТ»</a:t>
          </a:r>
        </a:p>
      </dgm:t>
    </dgm:pt>
    <dgm:pt modelId="{56E489BA-D418-4002-A5F9-1B5A40E223F8}" type="parTrans" cxnId="{7E1E48AF-0520-4CAA-8CAD-450ED6512231}">
      <dgm:prSet custT="1"/>
      <dgm:spPr/>
      <dgm:t>
        <a:bodyPr/>
        <a:lstStyle/>
        <a:p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6ACCE1-868D-4EE9-A5E7-CC7486082B32}" type="sibTrans" cxnId="{7E1E48AF-0520-4CAA-8CAD-450ED6512231}">
      <dgm:prSet/>
      <dgm:spPr/>
      <dgm:t>
        <a:bodyPr/>
        <a:lstStyle/>
        <a:p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9CCDA8-CD70-4099-8089-EEC2E57DD643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33 969</a:t>
          </a:r>
          <a:br>
            <a:rPr lang="ru-RU" sz="2800" b="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b="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(99,7%)</a:t>
          </a:r>
          <a:br>
            <a:rPr lang="ru-RU" sz="1200" b="0" dirty="0">
              <a:ln>
                <a:solidFill>
                  <a:schemeClr val="tx2"/>
                </a:solidFill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endParaRPr lang="ru-RU" sz="1200" b="0" dirty="0">
            <a:ln>
              <a:solidFill>
                <a:schemeClr val="tx2"/>
              </a:solidFill>
            </a:ln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«ЗАЧЕТ»</a:t>
          </a:r>
        </a:p>
      </dgm:t>
    </dgm:pt>
    <dgm:pt modelId="{6A71DCA0-2208-4F9E-950C-5715D69A3B1E}" type="parTrans" cxnId="{5E010597-637E-4245-85E7-FA3DAB104C01}">
      <dgm:prSet custT="1"/>
      <dgm:spPr/>
      <dgm:t>
        <a:bodyPr/>
        <a:lstStyle/>
        <a:p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5EA853-384D-4E1A-9B81-50E95F72BB81}" type="sibTrans" cxnId="{5E010597-637E-4245-85E7-FA3DAB104C01}">
      <dgm:prSet/>
      <dgm:spPr/>
      <dgm:t>
        <a:bodyPr/>
        <a:lstStyle/>
        <a:p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EE3890-C48B-436B-BADB-5A9DC55C10AF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b="0" dirty="0">
              <a:latin typeface="Arial" panose="020B0604020202020204" pitchFamily="34" charset="0"/>
              <a:cs typeface="Arial" panose="020B0604020202020204" pitchFamily="34" charset="0"/>
            </a:rPr>
            <a:t>Выполнили одно из условий  допуска </a:t>
          </a:r>
          <a:br>
            <a:rPr lang="ru-RU" sz="1200" b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b="0" dirty="0">
              <a:latin typeface="Arial" panose="020B0604020202020204" pitchFamily="34" charset="0"/>
              <a:cs typeface="Arial" panose="020B0604020202020204" pitchFamily="34" charset="0"/>
            </a:rPr>
            <a:t>к ГИА</a:t>
          </a:r>
        </a:p>
      </dgm:t>
    </dgm:pt>
    <dgm:pt modelId="{6C0BCECA-8B8F-45E3-B29C-DA2CFBA97978}" type="parTrans" cxnId="{FA76E49C-29F9-44CD-A4BB-FF6C9A3CBA55}">
      <dgm:prSet custT="1"/>
      <dgm:spPr/>
      <dgm:t>
        <a:bodyPr/>
        <a:lstStyle/>
        <a:p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9FA366-D4AB-4A32-B2BB-6B722BB20729}" type="sibTrans" cxnId="{FA76E49C-29F9-44CD-A4BB-FF6C9A3CBA55}">
      <dgm:prSet/>
      <dgm:spPr/>
      <dgm:t>
        <a:bodyPr/>
        <a:lstStyle/>
        <a:p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A862DA-DC5F-4AD7-B98B-491634BC75E4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21 апреля</a:t>
          </a:r>
        </a:p>
      </dgm:t>
    </dgm:pt>
    <dgm:pt modelId="{47D42D37-FDE4-4B39-A968-9CBA098BB5F9}" type="parTrans" cxnId="{7781381F-E17A-43FE-B278-34F462E3A019}">
      <dgm:prSet custT="1"/>
      <dgm:spPr/>
      <dgm:t>
        <a:bodyPr/>
        <a:lstStyle/>
        <a:p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8712FA-5495-419A-830E-CEEE049C37C8}" type="sibTrans" cxnId="{7781381F-E17A-43FE-B278-34F462E3A019}">
      <dgm:prSet/>
      <dgm:spPr/>
      <dgm:t>
        <a:bodyPr/>
        <a:lstStyle/>
        <a:p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5FB807-731B-4075-BC75-A1401443FDB7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12 марта</a:t>
          </a:r>
        </a:p>
      </dgm:t>
    </dgm:pt>
    <dgm:pt modelId="{95245C42-D3DC-416F-A1B0-6E5397FDDF01}" type="parTrans" cxnId="{2B55BAC6-731F-4771-BFA0-0BD37F24A1C9}">
      <dgm:prSet custT="1"/>
      <dgm:spPr/>
      <dgm:t>
        <a:bodyPr/>
        <a:lstStyle/>
        <a:p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93DEBD-02F9-4B83-82EF-7B83B2391FC3}" type="sibTrans" cxnId="{2B55BAC6-731F-4771-BFA0-0BD37F24A1C9}">
      <dgm:prSet/>
      <dgm:spPr/>
      <dgm:t>
        <a:bodyPr/>
        <a:lstStyle/>
        <a:p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082964-5095-4FFB-90B1-D652B138E082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0"/>
          <a:r>
            <a:rPr lang="ru-RU" sz="2800" b="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34 087</a:t>
          </a:r>
          <a:br>
            <a:rPr lang="ru-RU" sz="1800" b="0" cap="all" spc="0" dirty="0">
              <a:ln w="90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0" dirty="0">
              <a:latin typeface="Arial" panose="020B0604020202020204" pitchFamily="34" charset="0"/>
              <a:cs typeface="Arial" panose="020B0604020202020204" pitchFamily="34" charset="0"/>
            </a:rPr>
            <a:t>девятиклассников участвовали</a:t>
          </a:r>
          <a:br>
            <a:rPr lang="ru-RU" sz="1600" b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0" dirty="0">
              <a:latin typeface="Arial" panose="020B0604020202020204" pitchFamily="34" charset="0"/>
              <a:cs typeface="Arial" panose="020B0604020202020204" pitchFamily="34" charset="0"/>
            </a:rPr>
            <a:t>в </a:t>
          </a:r>
          <a:r>
            <a:rPr lang="ru-RU" sz="16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итоговом собеседовании</a:t>
          </a:r>
          <a:br>
            <a:rPr lang="ru-RU" sz="1600" b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0" dirty="0">
              <a:latin typeface="Arial" panose="020B0604020202020204" pitchFamily="34" charset="0"/>
              <a:cs typeface="Arial" panose="020B0604020202020204" pitchFamily="34" charset="0"/>
            </a:rPr>
            <a:t>по русскому языку</a:t>
          </a:r>
        </a:p>
        <a:p>
          <a:pPr marL="0" indent="0"/>
          <a:r>
            <a:rPr lang="ru-RU" sz="1600" b="0" dirty="0">
              <a:latin typeface="Arial" panose="020B0604020202020204" pitchFamily="34" charset="0"/>
              <a:cs typeface="Arial" panose="020B0604020202020204" pitchFamily="34" charset="0"/>
            </a:rPr>
            <a:t>12 февраля 2025 года</a:t>
          </a:r>
        </a:p>
      </dgm:t>
    </dgm:pt>
    <dgm:pt modelId="{28493A29-A312-4765-B65F-25841B812C16}" type="parTrans" cxnId="{2135C6DE-48CB-4AF7-B7BB-E1A72E542FA1}">
      <dgm:prSet/>
      <dgm:spPr/>
      <dgm:t>
        <a:bodyPr/>
        <a:lstStyle/>
        <a:p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12AFDA-7670-4192-A0A1-510FA90DC78C}" type="sibTrans" cxnId="{2135C6DE-48CB-4AF7-B7BB-E1A72E542FA1}">
      <dgm:prSet/>
      <dgm:spPr/>
      <dgm:t>
        <a:bodyPr/>
        <a:lstStyle/>
        <a:p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34EE1A-7E0B-4666-B8B3-D0EF422FDAE3}" type="pres">
      <dgm:prSet presAssocID="{14574207-6718-41F3-902E-891C982A9E1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670CDB0-86EA-4A64-A07A-427492863150}" type="pres">
      <dgm:prSet presAssocID="{AC082964-5095-4FFB-90B1-D652B138E082}" presName="vertOne" presStyleCnt="0"/>
      <dgm:spPr/>
    </dgm:pt>
    <dgm:pt modelId="{E3565795-E4ED-4C4F-86DA-8D8E431D94CF}" type="pres">
      <dgm:prSet presAssocID="{AC082964-5095-4FFB-90B1-D652B138E082}" presName="txOne" presStyleLbl="node0" presStyleIdx="0" presStyleCnt="1" custScaleX="96550" custScaleY="94392">
        <dgm:presLayoutVars>
          <dgm:chPref val="3"/>
        </dgm:presLayoutVars>
      </dgm:prSet>
      <dgm:spPr/>
    </dgm:pt>
    <dgm:pt modelId="{7178450B-F137-4741-845F-F377F64DC4D1}" type="pres">
      <dgm:prSet presAssocID="{AC082964-5095-4FFB-90B1-D652B138E082}" presName="parTransOne" presStyleCnt="0"/>
      <dgm:spPr/>
    </dgm:pt>
    <dgm:pt modelId="{C003FEAB-B79E-4DCD-9A33-999FED32DB62}" type="pres">
      <dgm:prSet presAssocID="{AC082964-5095-4FFB-90B1-D652B138E082}" presName="horzOne" presStyleCnt="0"/>
      <dgm:spPr/>
    </dgm:pt>
    <dgm:pt modelId="{D03FA94A-03FA-4410-8ABA-12274F2F7EB1}" type="pres">
      <dgm:prSet presAssocID="{CD9CCDA8-CD70-4099-8089-EEC2E57DD643}" presName="vertTwo" presStyleCnt="0"/>
      <dgm:spPr/>
    </dgm:pt>
    <dgm:pt modelId="{74E1D682-063A-4508-B904-2FE10A2388FF}" type="pres">
      <dgm:prSet presAssocID="{CD9CCDA8-CD70-4099-8089-EEC2E57DD643}" presName="txTwo" presStyleLbl="node2" presStyleIdx="0" presStyleCnt="2" custScaleX="134849" custScaleY="86336" custLinFactNeighborX="8976" custLinFactNeighborY="4435">
        <dgm:presLayoutVars>
          <dgm:chPref val="3"/>
        </dgm:presLayoutVars>
      </dgm:prSet>
      <dgm:spPr/>
    </dgm:pt>
    <dgm:pt modelId="{232F30DE-B234-426D-BC1F-037870095DFD}" type="pres">
      <dgm:prSet presAssocID="{CD9CCDA8-CD70-4099-8089-EEC2E57DD643}" presName="parTransTwo" presStyleCnt="0"/>
      <dgm:spPr/>
    </dgm:pt>
    <dgm:pt modelId="{573EB76B-E1CF-4DAB-A241-0F094F3D6BD2}" type="pres">
      <dgm:prSet presAssocID="{CD9CCDA8-CD70-4099-8089-EEC2E57DD643}" presName="horzTwo" presStyleCnt="0"/>
      <dgm:spPr/>
    </dgm:pt>
    <dgm:pt modelId="{CFB01042-332D-4C89-AAED-07297382385F}" type="pres">
      <dgm:prSet presAssocID="{3EEE3890-C48B-436B-BADB-5A9DC55C10AF}" presName="vertThree" presStyleCnt="0"/>
      <dgm:spPr/>
    </dgm:pt>
    <dgm:pt modelId="{66EB42DB-A25D-4FED-B417-3DCF1501700C}" type="pres">
      <dgm:prSet presAssocID="{3EEE3890-C48B-436B-BADB-5A9DC55C10AF}" presName="txThree" presStyleLbl="node3" presStyleIdx="0" presStyleCnt="3" custScaleX="283353" custScaleY="60750" custLinFactNeighborX="-16563" custLinFactNeighborY="-361">
        <dgm:presLayoutVars>
          <dgm:chPref val="3"/>
        </dgm:presLayoutVars>
      </dgm:prSet>
      <dgm:spPr/>
    </dgm:pt>
    <dgm:pt modelId="{E0FD7297-F46D-4AB9-ABD4-C75FD7303640}" type="pres">
      <dgm:prSet presAssocID="{3EEE3890-C48B-436B-BADB-5A9DC55C10AF}" presName="horzThree" presStyleCnt="0"/>
      <dgm:spPr/>
    </dgm:pt>
    <dgm:pt modelId="{0A4812AA-C6D8-4BD2-98DB-4DA1F0C118F9}" type="pres">
      <dgm:prSet presAssocID="{835EA853-384D-4E1A-9B81-50E95F72BB81}" presName="sibSpaceTwo" presStyleCnt="0"/>
      <dgm:spPr/>
    </dgm:pt>
    <dgm:pt modelId="{6E0D03C9-8B14-4B7B-8685-89CD6957CB52}" type="pres">
      <dgm:prSet presAssocID="{12262B18-1192-425E-B4AB-1C4CA961C212}" presName="vertTwo" presStyleCnt="0"/>
      <dgm:spPr/>
    </dgm:pt>
    <dgm:pt modelId="{36400921-B779-445F-9F47-29613878399F}" type="pres">
      <dgm:prSet presAssocID="{12262B18-1192-425E-B4AB-1C4CA961C212}" presName="txTwo" presStyleLbl="node2" presStyleIdx="1" presStyleCnt="2" custScaleX="88967" custScaleY="91783" custLinFactNeighborX="5074" custLinFactNeighborY="-22658">
        <dgm:presLayoutVars>
          <dgm:chPref val="3"/>
        </dgm:presLayoutVars>
      </dgm:prSet>
      <dgm:spPr/>
    </dgm:pt>
    <dgm:pt modelId="{A987CFCB-DDF6-4961-9AD4-9CE1B9E08AC3}" type="pres">
      <dgm:prSet presAssocID="{12262B18-1192-425E-B4AB-1C4CA961C212}" presName="parTransTwo" presStyleCnt="0"/>
      <dgm:spPr/>
    </dgm:pt>
    <dgm:pt modelId="{2425E542-F8F8-46D1-870F-98FBD57072E2}" type="pres">
      <dgm:prSet presAssocID="{12262B18-1192-425E-B4AB-1C4CA961C212}" presName="horzTwo" presStyleCnt="0"/>
      <dgm:spPr/>
    </dgm:pt>
    <dgm:pt modelId="{3AB2F8BE-0EC0-4BC7-A7F4-74201FB50F67}" type="pres">
      <dgm:prSet presAssocID="{575FB807-731B-4075-BC75-A1401443FDB7}" presName="vertThree" presStyleCnt="0"/>
      <dgm:spPr/>
    </dgm:pt>
    <dgm:pt modelId="{D7A70B70-F163-4D12-B2EA-E0B0F9F9FAF2}" type="pres">
      <dgm:prSet presAssocID="{575FB807-731B-4075-BC75-A1401443FDB7}" presName="txThree" presStyleLbl="node3" presStyleIdx="1" presStyleCnt="3" custScaleX="280379" custScaleY="49941" custLinFactNeighborX="-39252" custLinFactNeighborY="4499">
        <dgm:presLayoutVars>
          <dgm:chPref val="3"/>
        </dgm:presLayoutVars>
      </dgm:prSet>
      <dgm:spPr/>
    </dgm:pt>
    <dgm:pt modelId="{DF309E16-8F39-4074-9B85-5AE3DA56BD3A}" type="pres">
      <dgm:prSet presAssocID="{575FB807-731B-4075-BC75-A1401443FDB7}" presName="horzThree" presStyleCnt="0"/>
      <dgm:spPr/>
    </dgm:pt>
    <dgm:pt modelId="{EEDC3BFC-D201-4550-A552-798B36CBF46F}" type="pres">
      <dgm:prSet presAssocID="{EB93DEBD-02F9-4B83-82EF-7B83B2391FC3}" presName="sibSpaceThree" presStyleCnt="0"/>
      <dgm:spPr/>
    </dgm:pt>
    <dgm:pt modelId="{18A9DAFF-EB73-4C53-AF17-6FA8105A341A}" type="pres">
      <dgm:prSet presAssocID="{17A862DA-DC5F-4AD7-B98B-491634BC75E4}" presName="vertThree" presStyleCnt="0"/>
      <dgm:spPr/>
    </dgm:pt>
    <dgm:pt modelId="{FB7282B7-499F-45A3-8524-981D28728100}" type="pres">
      <dgm:prSet presAssocID="{17A862DA-DC5F-4AD7-B98B-491634BC75E4}" presName="txThree" presStyleLbl="node3" presStyleIdx="2" presStyleCnt="3" custScaleX="321030" custScaleY="49966" custLinFactNeighborX="-12166" custLinFactNeighborY="4661">
        <dgm:presLayoutVars>
          <dgm:chPref val="3"/>
        </dgm:presLayoutVars>
      </dgm:prSet>
      <dgm:spPr/>
    </dgm:pt>
    <dgm:pt modelId="{893BBA64-C8FC-40E4-AAF4-DE0D40DE8F8F}" type="pres">
      <dgm:prSet presAssocID="{17A862DA-DC5F-4AD7-B98B-491634BC75E4}" presName="horzThree" presStyleCnt="0"/>
      <dgm:spPr/>
    </dgm:pt>
  </dgm:ptLst>
  <dgm:cxnLst>
    <dgm:cxn modelId="{F4EDB818-2723-4F3D-8317-5A50BD63226D}" type="presOf" srcId="{575FB807-731B-4075-BC75-A1401443FDB7}" destId="{D7A70B70-F163-4D12-B2EA-E0B0F9F9FAF2}" srcOrd="0" destOrd="0" presId="urn:microsoft.com/office/officeart/2005/8/layout/hierarchy4"/>
    <dgm:cxn modelId="{7781381F-E17A-43FE-B278-34F462E3A019}" srcId="{12262B18-1192-425E-B4AB-1C4CA961C212}" destId="{17A862DA-DC5F-4AD7-B98B-491634BC75E4}" srcOrd="1" destOrd="0" parTransId="{47D42D37-FDE4-4B39-A968-9CBA098BB5F9}" sibTransId="{348712FA-5495-419A-830E-CEEE049C37C8}"/>
    <dgm:cxn modelId="{688CB133-3274-475F-8CEE-1ED2DB04D2F5}" type="presOf" srcId="{AC082964-5095-4FFB-90B1-D652B138E082}" destId="{E3565795-E4ED-4C4F-86DA-8D8E431D94CF}" srcOrd="0" destOrd="0" presId="urn:microsoft.com/office/officeart/2005/8/layout/hierarchy4"/>
    <dgm:cxn modelId="{5281FE47-DC0E-425F-9CBA-CA4C8448A930}" type="presOf" srcId="{12262B18-1192-425E-B4AB-1C4CA961C212}" destId="{36400921-B779-445F-9F47-29613878399F}" srcOrd="0" destOrd="0" presId="urn:microsoft.com/office/officeart/2005/8/layout/hierarchy4"/>
    <dgm:cxn modelId="{B015FC8D-2E7E-41EF-BE93-F61C953D4F11}" type="presOf" srcId="{14574207-6718-41F3-902E-891C982A9E13}" destId="{E834EE1A-7E0B-4666-B8B3-D0EF422FDAE3}" srcOrd="0" destOrd="0" presId="urn:microsoft.com/office/officeart/2005/8/layout/hierarchy4"/>
    <dgm:cxn modelId="{5E010597-637E-4245-85E7-FA3DAB104C01}" srcId="{AC082964-5095-4FFB-90B1-D652B138E082}" destId="{CD9CCDA8-CD70-4099-8089-EEC2E57DD643}" srcOrd="0" destOrd="0" parTransId="{6A71DCA0-2208-4F9E-950C-5715D69A3B1E}" sibTransId="{835EA853-384D-4E1A-9B81-50E95F72BB81}"/>
    <dgm:cxn modelId="{FA76E49C-29F9-44CD-A4BB-FF6C9A3CBA55}" srcId="{CD9CCDA8-CD70-4099-8089-EEC2E57DD643}" destId="{3EEE3890-C48B-436B-BADB-5A9DC55C10AF}" srcOrd="0" destOrd="0" parTransId="{6C0BCECA-8B8F-45E3-B29C-DA2CFBA97978}" sibTransId="{179FA366-D4AB-4A32-B2BB-6B722BB20729}"/>
    <dgm:cxn modelId="{7E1E48AF-0520-4CAA-8CAD-450ED6512231}" srcId="{AC082964-5095-4FFB-90B1-D652B138E082}" destId="{12262B18-1192-425E-B4AB-1C4CA961C212}" srcOrd="1" destOrd="0" parTransId="{56E489BA-D418-4002-A5F9-1B5A40E223F8}" sibTransId="{A26ACCE1-868D-4EE9-A5E7-CC7486082B32}"/>
    <dgm:cxn modelId="{2B55BAC6-731F-4771-BFA0-0BD37F24A1C9}" srcId="{12262B18-1192-425E-B4AB-1C4CA961C212}" destId="{575FB807-731B-4075-BC75-A1401443FDB7}" srcOrd="0" destOrd="0" parTransId="{95245C42-D3DC-416F-A1B0-6E5397FDDF01}" sibTransId="{EB93DEBD-02F9-4B83-82EF-7B83B2391FC3}"/>
    <dgm:cxn modelId="{71D56BD3-CF53-49EC-9514-DE0C72DCEA17}" type="presOf" srcId="{3EEE3890-C48B-436B-BADB-5A9DC55C10AF}" destId="{66EB42DB-A25D-4FED-B417-3DCF1501700C}" srcOrd="0" destOrd="0" presId="urn:microsoft.com/office/officeart/2005/8/layout/hierarchy4"/>
    <dgm:cxn modelId="{2135C6DE-48CB-4AF7-B7BB-E1A72E542FA1}" srcId="{14574207-6718-41F3-902E-891C982A9E13}" destId="{AC082964-5095-4FFB-90B1-D652B138E082}" srcOrd="0" destOrd="0" parTransId="{28493A29-A312-4765-B65F-25841B812C16}" sibTransId="{FA12AFDA-7670-4192-A0A1-510FA90DC78C}"/>
    <dgm:cxn modelId="{F3FE60E2-DE7B-4793-9BF3-31222888B7AF}" type="presOf" srcId="{CD9CCDA8-CD70-4099-8089-EEC2E57DD643}" destId="{74E1D682-063A-4508-B904-2FE10A2388FF}" srcOrd="0" destOrd="0" presId="urn:microsoft.com/office/officeart/2005/8/layout/hierarchy4"/>
    <dgm:cxn modelId="{9528B7E6-4B7F-4641-86F7-0C6DC815048D}" type="presOf" srcId="{17A862DA-DC5F-4AD7-B98B-491634BC75E4}" destId="{FB7282B7-499F-45A3-8524-981D28728100}" srcOrd="0" destOrd="0" presId="urn:microsoft.com/office/officeart/2005/8/layout/hierarchy4"/>
    <dgm:cxn modelId="{7CA0BE57-8792-4BEA-89BA-E21066538CCF}" type="presParOf" srcId="{E834EE1A-7E0B-4666-B8B3-D0EF422FDAE3}" destId="{0670CDB0-86EA-4A64-A07A-427492863150}" srcOrd="0" destOrd="0" presId="urn:microsoft.com/office/officeart/2005/8/layout/hierarchy4"/>
    <dgm:cxn modelId="{3B386294-0EB3-48BB-A82C-1562C44EA9EC}" type="presParOf" srcId="{0670CDB0-86EA-4A64-A07A-427492863150}" destId="{E3565795-E4ED-4C4F-86DA-8D8E431D94CF}" srcOrd="0" destOrd="0" presId="urn:microsoft.com/office/officeart/2005/8/layout/hierarchy4"/>
    <dgm:cxn modelId="{69F83BBB-2EF5-4770-B9D1-B1664EDAF127}" type="presParOf" srcId="{0670CDB0-86EA-4A64-A07A-427492863150}" destId="{7178450B-F137-4741-845F-F377F64DC4D1}" srcOrd="1" destOrd="0" presId="urn:microsoft.com/office/officeart/2005/8/layout/hierarchy4"/>
    <dgm:cxn modelId="{3509D1BD-B3DC-4F34-9C8B-5120476C0647}" type="presParOf" srcId="{0670CDB0-86EA-4A64-A07A-427492863150}" destId="{C003FEAB-B79E-4DCD-9A33-999FED32DB62}" srcOrd="2" destOrd="0" presId="urn:microsoft.com/office/officeart/2005/8/layout/hierarchy4"/>
    <dgm:cxn modelId="{5B6E53DD-8A4E-452A-B884-B2143C7A2CCD}" type="presParOf" srcId="{C003FEAB-B79E-4DCD-9A33-999FED32DB62}" destId="{D03FA94A-03FA-4410-8ABA-12274F2F7EB1}" srcOrd="0" destOrd="0" presId="urn:microsoft.com/office/officeart/2005/8/layout/hierarchy4"/>
    <dgm:cxn modelId="{6E4FBF58-62F6-4514-BF5D-D085347FD8B6}" type="presParOf" srcId="{D03FA94A-03FA-4410-8ABA-12274F2F7EB1}" destId="{74E1D682-063A-4508-B904-2FE10A2388FF}" srcOrd="0" destOrd="0" presId="urn:microsoft.com/office/officeart/2005/8/layout/hierarchy4"/>
    <dgm:cxn modelId="{351D9060-FBE7-4A7C-9615-04BA8A7FFCCF}" type="presParOf" srcId="{D03FA94A-03FA-4410-8ABA-12274F2F7EB1}" destId="{232F30DE-B234-426D-BC1F-037870095DFD}" srcOrd="1" destOrd="0" presId="urn:microsoft.com/office/officeart/2005/8/layout/hierarchy4"/>
    <dgm:cxn modelId="{23643C90-724A-451F-B6EF-AF772E8C7533}" type="presParOf" srcId="{D03FA94A-03FA-4410-8ABA-12274F2F7EB1}" destId="{573EB76B-E1CF-4DAB-A241-0F094F3D6BD2}" srcOrd="2" destOrd="0" presId="urn:microsoft.com/office/officeart/2005/8/layout/hierarchy4"/>
    <dgm:cxn modelId="{B57473E3-3CC3-4BB3-B56C-8168E258FF75}" type="presParOf" srcId="{573EB76B-E1CF-4DAB-A241-0F094F3D6BD2}" destId="{CFB01042-332D-4C89-AAED-07297382385F}" srcOrd="0" destOrd="0" presId="urn:microsoft.com/office/officeart/2005/8/layout/hierarchy4"/>
    <dgm:cxn modelId="{9744F595-6B93-4615-82CC-2246BFCA1622}" type="presParOf" srcId="{CFB01042-332D-4C89-AAED-07297382385F}" destId="{66EB42DB-A25D-4FED-B417-3DCF1501700C}" srcOrd="0" destOrd="0" presId="urn:microsoft.com/office/officeart/2005/8/layout/hierarchy4"/>
    <dgm:cxn modelId="{ED6C7896-B582-47F8-9586-9DD5438B4ACF}" type="presParOf" srcId="{CFB01042-332D-4C89-AAED-07297382385F}" destId="{E0FD7297-F46D-4AB9-ABD4-C75FD7303640}" srcOrd="1" destOrd="0" presId="urn:microsoft.com/office/officeart/2005/8/layout/hierarchy4"/>
    <dgm:cxn modelId="{A58EFD9E-9255-417B-B758-D2943706EB22}" type="presParOf" srcId="{C003FEAB-B79E-4DCD-9A33-999FED32DB62}" destId="{0A4812AA-C6D8-4BD2-98DB-4DA1F0C118F9}" srcOrd="1" destOrd="0" presId="urn:microsoft.com/office/officeart/2005/8/layout/hierarchy4"/>
    <dgm:cxn modelId="{FFEA3D4B-CA9F-4A11-B276-81EB29A545BA}" type="presParOf" srcId="{C003FEAB-B79E-4DCD-9A33-999FED32DB62}" destId="{6E0D03C9-8B14-4B7B-8685-89CD6957CB52}" srcOrd="2" destOrd="0" presId="urn:microsoft.com/office/officeart/2005/8/layout/hierarchy4"/>
    <dgm:cxn modelId="{EADC3777-D32B-4CF4-8226-0F1DF1BF5802}" type="presParOf" srcId="{6E0D03C9-8B14-4B7B-8685-89CD6957CB52}" destId="{36400921-B779-445F-9F47-29613878399F}" srcOrd="0" destOrd="0" presId="urn:microsoft.com/office/officeart/2005/8/layout/hierarchy4"/>
    <dgm:cxn modelId="{574BC0DE-9272-423A-A2DB-D696C0BEAE19}" type="presParOf" srcId="{6E0D03C9-8B14-4B7B-8685-89CD6957CB52}" destId="{A987CFCB-DDF6-4961-9AD4-9CE1B9E08AC3}" srcOrd="1" destOrd="0" presId="urn:microsoft.com/office/officeart/2005/8/layout/hierarchy4"/>
    <dgm:cxn modelId="{E4B9F503-1978-4132-B896-99A0DC54D298}" type="presParOf" srcId="{6E0D03C9-8B14-4B7B-8685-89CD6957CB52}" destId="{2425E542-F8F8-46D1-870F-98FBD57072E2}" srcOrd="2" destOrd="0" presId="urn:microsoft.com/office/officeart/2005/8/layout/hierarchy4"/>
    <dgm:cxn modelId="{763851CF-7412-4C2A-8671-2416040351AB}" type="presParOf" srcId="{2425E542-F8F8-46D1-870F-98FBD57072E2}" destId="{3AB2F8BE-0EC0-4BC7-A7F4-74201FB50F67}" srcOrd="0" destOrd="0" presId="urn:microsoft.com/office/officeart/2005/8/layout/hierarchy4"/>
    <dgm:cxn modelId="{4DCD23B1-A3D1-4E09-9045-CF5ACC742E08}" type="presParOf" srcId="{3AB2F8BE-0EC0-4BC7-A7F4-74201FB50F67}" destId="{D7A70B70-F163-4D12-B2EA-E0B0F9F9FAF2}" srcOrd="0" destOrd="0" presId="urn:microsoft.com/office/officeart/2005/8/layout/hierarchy4"/>
    <dgm:cxn modelId="{61A04953-F357-42BD-B682-148485698BC3}" type="presParOf" srcId="{3AB2F8BE-0EC0-4BC7-A7F4-74201FB50F67}" destId="{DF309E16-8F39-4074-9B85-5AE3DA56BD3A}" srcOrd="1" destOrd="0" presId="urn:microsoft.com/office/officeart/2005/8/layout/hierarchy4"/>
    <dgm:cxn modelId="{242E09CC-677C-4C5A-ACFC-944FB1D5DAFF}" type="presParOf" srcId="{2425E542-F8F8-46D1-870F-98FBD57072E2}" destId="{EEDC3BFC-D201-4550-A552-798B36CBF46F}" srcOrd="1" destOrd="0" presId="urn:microsoft.com/office/officeart/2005/8/layout/hierarchy4"/>
    <dgm:cxn modelId="{84D44F0C-7B8F-4C67-8B78-44FD24A4CE68}" type="presParOf" srcId="{2425E542-F8F8-46D1-870F-98FBD57072E2}" destId="{18A9DAFF-EB73-4C53-AF17-6FA8105A341A}" srcOrd="2" destOrd="0" presId="urn:microsoft.com/office/officeart/2005/8/layout/hierarchy4"/>
    <dgm:cxn modelId="{578AA4CD-D7F0-4B6D-A0C1-0FA7277D1054}" type="presParOf" srcId="{18A9DAFF-EB73-4C53-AF17-6FA8105A341A}" destId="{FB7282B7-499F-45A3-8524-981D28728100}" srcOrd="0" destOrd="0" presId="urn:microsoft.com/office/officeart/2005/8/layout/hierarchy4"/>
    <dgm:cxn modelId="{625967B2-4BE0-4DC8-8743-44524D3B418A}" type="presParOf" srcId="{18A9DAFF-EB73-4C53-AF17-6FA8105A341A}" destId="{893BBA64-C8FC-40E4-AAF4-DE0D40DE8F8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E06233C-797C-4137-9E92-C2F3649B3BE9}" type="doc">
      <dgm:prSet loTypeId="urn:microsoft.com/office/officeart/2005/8/layout/bProcess4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3BEF6EB-B128-43BB-A4BC-0A5274FB4724}">
      <dgm:prSet phldrT="[Текст]" custT="1"/>
      <dgm:spPr>
        <a:ln w="3175">
          <a:solidFill>
            <a:schemeClr val="accent3"/>
          </a:solidFill>
        </a:ln>
      </dgm:spPr>
      <dgm:t>
        <a:bodyPr/>
        <a:lstStyle/>
        <a:p>
          <a:r>
            <a:rPr lang="ru-RU" sz="600">
              <a:latin typeface="Arial" panose="020B0604020202020204" pitchFamily="34" charset="0"/>
              <a:cs typeface="Arial" panose="020B0604020202020204" pitchFamily="34" charset="0"/>
            </a:rPr>
            <a:t>Аргументация</a:t>
          </a:r>
          <a:endParaRPr lang="ru-RU" sz="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2AADDC-05CB-49B2-8BF2-15F95A1197D0}" type="parTrans" cxnId="{17CB280A-178F-4B39-85EB-896CFFBC6A3E}">
      <dgm:prSet/>
      <dgm:spPr/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1188A1-0517-4D52-89BB-764AADD0BDB8}" type="sibTrans" cxnId="{17CB280A-178F-4B39-85EB-896CFFBC6A3E}">
      <dgm:prSet/>
      <dgm:spPr>
        <a:solidFill>
          <a:schemeClr val="accent3"/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BA5688-257C-45BF-AB05-4B635AA0A2E8}">
      <dgm:prSet phldrT="[Текст]" custT="1"/>
      <dgm:spPr>
        <a:ln w="3175">
          <a:solidFill>
            <a:schemeClr val="accent3"/>
          </a:solidFill>
        </a:ln>
      </dgm:spPr>
      <dgm:t>
        <a:bodyPr/>
        <a:lstStyle/>
        <a:p>
          <a:r>
            <a:rPr lang="ru-RU" sz="600">
              <a:latin typeface="Arial" panose="020B0604020202020204" pitchFamily="34" charset="0"/>
              <a:cs typeface="Arial" panose="020B0604020202020204" pitchFamily="34" charset="0"/>
            </a:rPr>
            <a:t>Соответствие теме</a:t>
          </a:r>
          <a:endParaRPr lang="ru-RU" sz="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DDBBA9-CC07-447E-A4F7-4945C272779A}" type="parTrans" cxnId="{E246A4BF-492D-4E87-9D7E-9158DA467211}">
      <dgm:prSet/>
      <dgm:spPr/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518623-9ABA-41A3-B9E0-F8D6966B5953}" type="sibTrans" cxnId="{E246A4BF-492D-4E87-9D7E-9158DA467211}">
      <dgm:prSet/>
      <dgm:spPr>
        <a:solidFill>
          <a:schemeClr val="accent3"/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362C17-6F10-4515-BD08-1C5DCFEE3454}">
      <dgm:prSet phldrT="[Текст]" custT="1"/>
      <dgm:spPr>
        <a:ln w="3175">
          <a:solidFill>
            <a:schemeClr val="accent3"/>
          </a:solidFill>
        </a:ln>
      </dgm:spPr>
      <dgm:t>
        <a:bodyPr/>
        <a:lstStyle/>
        <a:p>
          <a:r>
            <a:rPr lang="ru-RU" sz="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Критерии оценивания:</a:t>
          </a:r>
        </a:p>
      </dgm:t>
    </dgm:pt>
    <dgm:pt modelId="{12D856C7-F82D-4045-B5A2-3C62799FC463}" type="parTrans" cxnId="{F174CD9A-F799-4F0F-9C94-6EAE25B82EFA}">
      <dgm:prSet/>
      <dgm:spPr/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F1B041-466A-455D-B8AD-56C5AB4878B6}" type="sibTrans" cxnId="{F174CD9A-F799-4F0F-9C94-6EAE25B82EFA}">
      <dgm:prSet/>
      <dgm:spPr>
        <a:solidFill>
          <a:schemeClr val="accent3"/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896F7A-2BF1-47A1-B6FC-2F6402B9BD96}">
      <dgm:prSet phldrT="[Текст]" custT="1"/>
      <dgm:spPr>
        <a:ln w="3175">
          <a:solidFill>
            <a:schemeClr val="accent3"/>
          </a:solidFill>
        </a:ln>
      </dgm:spPr>
      <dgm:t>
        <a:bodyPr/>
        <a:lstStyle/>
        <a:p>
          <a:r>
            <a:rPr lang="ru-RU" sz="600" dirty="0">
              <a:latin typeface="Arial" panose="020B0604020202020204" pitchFamily="34" charset="0"/>
              <a:cs typeface="Arial" panose="020B0604020202020204" pitchFamily="34" charset="0"/>
            </a:rPr>
            <a:t>Композиция </a:t>
          </a:r>
          <a:br>
            <a:rPr lang="ru-RU" sz="6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600" dirty="0">
              <a:latin typeface="Arial" panose="020B0604020202020204" pitchFamily="34" charset="0"/>
              <a:cs typeface="Arial" panose="020B0604020202020204" pitchFamily="34" charset="0"/>
            </a:rPr>
            <a:t>и логика рассуждения</a:t>
          </a:r>
        </a:p>
      </dgm:t>
    </dgm:pt>
    <dgm:pt modelId="{6899C589-3090-41AC-8B53-F678FE621272}" type="parTrans" cxnId="{D0F21623-34D7-4186-A7A4-A9F8A57D6A1B}">
      <dgm:prSet/>
      <dgm:spPr/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79A637-3C05-4F17-BE61-D41F26876AD9}" type="sibTrans" cxnId="{D0F21623-34D7-4186-A7A4-A9F8A57D6A1B}">
      <dgm:prSet/>
      <dgm:spPr>
        <a:solidFill>
          <a:schemeClr val="accent3"/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07AF1F-A3C4-4FFE-8A8C-2FA713B02DB0}">
      <dgm:prSet phldrT="[Текст]" custT="1"/>
      <dgm:spPr>
        <a:ln w="3175">
          <a:solidFill>
            <a:schemeClr val="accent3"/>
          </a:solidFill>
        </a:ln>
      </dgm:spPr>
      <dgm:t>
        <a:bodyPr/>
        <a:lstStyle/>
        <a:p>
          <a:r>
            <a:rPr lang="ru-RU" sz="600">
              <a:latin typeface="Arial" panose="020B0604020202020204" pitchFamily="34" charset="0"/>
              <a:cs typeface="Arial" panose="020B0604020202020204" pitchFamily="34" charset="0"/>
            </a:rPr>
            <a:t>Качество письменной речи</a:t>
          </a:r>
          <a:endParaRPr lang="ru-RU" sz="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BA9D30-4BBE-468D-8F2F-391618E5F43D}" type="parTrans" cxnId="{5CD30B3D-1C16-4C0B-890B-E934C75D13E5}">
      <dgm:prSet/>
      <dgm:spPr/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26519B-85D4-4360-8A7B-D424C8F624D7}" type="sibTrans" cxnId="{5CD30B3D-1C16-4C0B-890B-E934C75D13E5}">
      <dgm:prSet/>
      <dgm:spPr>
        <a:solidFill>
          <a:schemeClr val="accent3"/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16909F-4D04-4EE0-9978-CB88D44BA826}">
      <dgm:prSet phldrT="[Текст]" custT="1"/>
      <dgm:spPr>
        <a:ln w="3175">
          <a:solidFill>
            <a:schemeClr val="accent3"/>
          </a:solidFill>
        </a:ln>
      </dgm:spPr>
      <dgm:t>
        <a:bodyPr/>
        <a:lstStyle/>
        <a:p>
          <a:r>
            <a:rPr lang="ru-RU" sz="600">
              <a:latin typeface="Arial" panose="020B0604020202020204" pitchFamily="34" charset="0"/>
              <a:cs typeface="Arial" panose="020B0604020202020204" pitchFamily="34" charset="0"/>
            </a:rPr>
            <a:t>Грамотность</a:t>
          </a:r>
          <a:endParaRPr lang="ru-RU" sz="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57A407-0257-4195-96CD-1C51E516B7FA}" type="parTrans" cxnId="{18BA1912-C86D-4573-ACD7-A801069254BC}">
      <dgm:prSet/>
      <dgm:spPr/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6AF38C-1995-4C39-B8CB-423F0659A7BD}" type="sibTrans" cxnId="{18BA1912-C86D-4573-ACD7-A801069254BC}">
      <dgm:prSet/>
      <dgm:spPr/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936457-1B49-4A2A-B6B3-25E088074423}">
      <dgm:prSet phldrT="[Текст]" custT="1"/>
      <dgm:spPr>
        <a:ln w="3175">
          <a:solidFill>
            <a:schemeClr val="accent3"/>
          </a:solidFill>
        </a:ln>
      </dgm:spPr>
      <dgm:t>
        <a:bodyPr/>
        <a:lstStyle/>
        <a:p>
          <a:r>
            <a:rPr lang="ru-RU" sz="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Требования:</a:t>
          </a:r>
        </a:p>
      </dgm:t>
    </dgm:pt>
    <dgm:pt modelId="{F70CDAFA-1AB8-4DB0-A1C6-F1014270398B}" type="parTrans" cxnId="{8F6E8052-7C68-4529-83EF-7B1569CC2783}">
      <dgm:prSet/>
      <dgm:spPr/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BDA185-F024-48C0-AF92-54B63584DB4B}" type="sibTrans" cxnId="{8F6E8052-7C68-4529-83EF-7B1569CC2783}">
      <dgm:prSet/>
      <dgm:spPr>
        <a:solidFill>
          <a:schemeClr val="accent3"/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84C802-AB6B-407E-B33D-4E71BEEB9438}">
      <dgm:prSet phldrT="[Текст]" custT="1"/>
      <dgm:spPr>
        <a:ln w="3175">
          <a:solidFill>
            <a:schemeClr val="accent3"/>
          </a:solidFill>
        </a:ln>
      </dgm:spPr>
      <dgm:t>
        <a:bodyPr/>
        <a:lstStyle/>
        <a:p>
          <a:r>
            <a:rPr lang="ru-RU" sz="600">
              <a:latin typeface="Arial" panose="020B0604020202020204" pitchFamily="34" charset="0"/>
              <a:cs typeface="Arial" panose="020B0604020202020204" pitchFamily="34" charset="0"/>
            </a:rPr>
            <a:t>Самостоятель</a:t>
          </a:r>
          <a:br>
            <a:rPr lang="ru-RU" sz="6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600">
              <a:latin typeface="Arial" panose="020B0604020202020204" pitchFamily="34" charset="0"/>
              <a:cs typeface="Arial" panose="020B0604020202020204" pitchFamily="34" charset="0"/>
            </a:rPr>
            <a:t>ность</a:t>
          </a:r>
          <a:endParaRPr lang="ru-RU" sz="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372491-844D-4D74-83A0-ECD3AEE76D8A}" type="parTrans" cxnId="{E034312D-713B-450D-A269-84560D228993}">
      <dgm:prSet/>
      <dgm:spPr/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2611A3-165E-4A2B-9E1D-D0D228D6782F}" type="sibTrans" cxnId="{E034312D-713B-450D-A269-84560D228993}">
      <dgm:prSet/>
      <dgm:spPr>
        <a:solidFill>
          <a:schemeClr val="accent3"/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8798D6-EEC2-4DBD-BE4A-22442903B053}">
      <dgm:prSet phldrT="[Текст]" custT="1"/>
      <dgm:spPr>
        <a:ln w="3175">
          <a:solidFill>
            <a:schemeClr val="accent3"/>
          </a:solidFill>
        </a:ln>
      </dgm:spPr>
      <dgm:t>
        <a:bodyPr/>
        <a:lstStyle/>
        <a:p>
          <a:r>
            <a:rPr lang="ru-RU" sz="600" dirty="0">
              <a:latin typeface="Arial" panose="020B0604020202020204" pitchFamily="34" charset="0"/>
              <a:cs typeface="Arial" panose="020B0604020202020204" pitchFamily="34" charset="0"/>
            </a:rPr>
            <a:t>Объем</a:t>
          </a:r>
        </a:p>
      </dgm:t>
    </dgm:pt>
    <dgm:pt modelId="{174E1A92-917D-43E6-9413-CACFAAFA26EB}" type="parTrans" cxnId="{0F46E13A-107E-45E2-B4F0-508114826F4B}">
      <dgm:prSet/>
      <dgm:spPr/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AE0899-179B-4C69-8F64-618A889B4A1F}" type="sibTrans" cxnId="{0F46E13A-107E-45E2-B4F0-508114826F4B}">
      <dgm:prSet/>
      <dgm:spPr>
        <a:solidFill>
          <a:schemeClr val="accent3"/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8C321B-CC95-44FC-8190-4449CF988268}" type="pres">
      <dgm:prSet presAssocID="{1E06233C-797C-4137-9E92-C2F3649B3BE9}" presName="Name0" presStyleCnt="0">
        <dgm:presLayoutVars>
          <dgm:dir/>
          <dgm:resizeHandles/>
        </dgm:presLayoutVars>
      </dgm:prSet>
      <dgm:spPr/>
    </dgm:pt>
    <dgm:pt modelId="{8EFACAC2-8E24-4F68-8FF4-EC8526DD64D2}" type="pres">
      <dgm:prSet presAssocID="{56936457-1B49-4A2A-B6B3-25E088074423}" presName="compNode" presStyleCnt="0"/>
      <dgm:spPr/>
    </dgm:pt>
    <dgm:pt modelId="{C0DA3B43-6D8E-4AD4-9674-E57728F76CF0}" type="pres">
      <dgm:prSet presAssocID="{56936457-1B49-4A2A-B6B3-25E088074423}" presName="dummyConnPt" presStyleCnt="0"/>
      <dgm:spPr/>
    </dgm:pt>
    <dgm:pt modelId="{D4FBBBFC-21BE-48AF-A590-E89C7E5A72F6}" type="pres">
      <dgm:prSet presAssocID="{56936457-1B49-4A2A-B6B3-25E088074423}" presName="node" presStyleLbl="node1" presStyleIdx="0" presStyleCnt="9" custScaleX="213709">
        <dgm:presLayoutVars>
          <dgm:bulletEnabled val="1"/>
        </dgm:presLayoutVars>
      </dgm:prSet>
      <dgm:spPr/>
    </dgm:pt>
    <dgm:pt modelId="{AF94FF7E-0635-4DFB-A66B-017694526B9A}" type="pres">
      <dgm:prSet presAssocID="{E0BDA185-F024-48C0-AF92-54B63584DB4B}" presName="sibTrans" presStyleLbl="bgSibTrans2D1" presStyleIdx="0" presStyleCnt="8"/>
      <dgm:spPr/>
    </dgm:pt>
    <dgm:pt modelId="{B814057E-6219-48F3-93D4-C19AE45D592C}" type="pres">
      <dgm:prSet presAssocID="{448798D6-EEC2-4DBD-BE4A-22442903B053}" presName="compNode" presStyleCnt="0"/>
      <dgm:spPr/>
    </dgm:pt>
    <dgm:pt modelId="{9960FF38-8F7D-4622-8B06-56860F180B4A}" type="pres">
      <dgm:prSet presAssocID="{448798D6-EEC2-4DBD-BE4A-22442903B053}" presName="dummyConnPt" presStyleCnt="0"/>
      <dgm:spPr/>
    </dgm:pt>
    <dgm:pt modelId="{320A97C9-ABB5-4DD1-B812-45F3DF02DD4C}" type="pres">
      <dgm:prSet presAssocID="{448798D6-EEC2-4DBD-BE4A-22442903B053}" presName="node" presStyleLbl="node1" presStyleIdx="1" presStyleCnt="9" custScaleX="213709">
        <dgm:presLayoutVars>
          <dgm:bulletEnabled val="1"/>
        </dgm:presLayoutVars>
      </dgm:prSet>
      <dgm:spPr/>
    </dgm:pt>
    <dgm:pt modelId="{D763B254-EB9E-4459-9CC2-EEF4840A71CB}" type="pres">
      <dgm:prSet presAssocID="{BDAE0899-179B-4C69-8F64-618A889B4A1F}" presName="sibTrans" presStyleLbl="bgSibTrans2D1" presStyleIdx="1" presStyleCnt="8"/>
      <dgm:spPr/>
    </dgm:pt>
    <dgm:pt modelId="{F240A79C-FF10-41E4-B7C6-AA5D8D0F5801}" type="pres">
      <dgm:prSet presAssocID="{DD84C802-AB6B-407E-B33D-4E71BEEB9438}" presName="compNode" presStyleCnt="0"/>
      <dgm:spPr/>
    </dgm:pt>
    <dgm:pt modelId="{CD6D0B13-0069-4774-8692-1A39B7F7B3DF}" type="pres">
      <dgm:prSet presAssocID="{DD84C802-AB6B-407E-B33D-4E71BEEB9438}" presName="dummyConnPt" presStyleCnt="0"/>
      <dgm:spPr/>
    </dgm:pt>
    <dgm:pt modelId="{BAB4EBAF-2792-47BE-AD60-B9FFC71AA449}" type="pres">
      <dgm:prSet presAssocID="{DD84C802-AB6B-407E-B33D-4E71BEEB9438}" presName="node" presStyleLbl="node1" presStyleIdx="2" presStyleCnt="9" custScaleX="213709">
        <dgm:presLayoutVars>
          <dgm:bulletEnabled val="1"/>
        </dgm:presLayoutVars>
      </dgm:prSet>
      <dgm:spPr/>
    </dgm:pt>
    <dgm:pt modelId="{78BCFF93-C14F-4EE3-973B-4E758656F933}" type="pres">
      <dgm:prSet presAssocID="{142611A3-165E-4A2B-9E1D-D0D228D6782F}" presName="sibTrans" presStyleLbl="bgSibTrans2D1" presStyleIdx="2" presStyleCnt="8"/>
      <dgm:spPr/>
    </dgm:pt>
    <dgm:pt modelId="{8E9F2ABD-ACB0-4041-9F60-FEC180C06A7F}" type="pres">
      <dgm:prSet presAssocID="{D3BEF6EB-B128-43BB-A4BC-0A5274FB4724}" presName="compNode" presStyleCnt="0"/>
      <dgm:spPr/>
    </dgm:pt>
    <dgm:pt modelId="{433BB126-CC43-420C-8BAE-B8EF73283458}" type="pres">
      <dgm:prSet presAssocID="{D3BEF6EB-B128-43BB-A4BC-0A5274FB4724}" presName="dummyConnPt" presStyleCnt="0"/>
      <dgm:spPr/>
    </dgm:pt>
    <dgm:pt modelId="{F3ED17CB-D605-43E7-9A8D-A6396FA6C779}" type="pres">
      <dgm:prSet presAssocID="{D3BEF6EB-B128-43BB-A4BC-0A5274FB4724}" presName="node" presStyleLbl="node1" presStyleIdx="3" presStyleCnt="9" custScaleX="213709">
        <dgm:presLayoutVars>
          <dgm:bulletEnabled val="1"/>
        </dgm:presLayoutVars>
      </dgm:prSet>
      <dgm:spPr/>
    </dgm:pt>
    <dgm:pt modelId="{17D2A480-2ADC-47D5-ABD0-381A7A2597F0}" type="pres">
      <dgm:prSet presAssocID="{1B1188A1-0517-4D52-89BB-764AADD0BDB8}" presName="sibTrans" presStyleLbl="bgSibTrans2D1" presStyleIdx="3" presStyleCnt="8"/>
      <dgm:spPr/>
    </dgm:pt>
    <dgm:pt modelId="{6AB30A4F-D0C4-463B-9FB4-F99983458D39}" type="pres">
      <dgm:prSet presAssocID="{DEBA5688-257C-45BF-AB05-4B635AA0A2E8}" presName="compNode" presStyleCnt="0"/>
      <dgm:spPr/>
    </dgm:pt>
    <dgm:pt modelId="{11CB7A7F-FE88-4FF3-8459-9C5F6DA1051B}" type="pres">
      <dgm:prSet presAssocID="{DEBA5688-257C-45BF-AB05-4B635AA0A2E8}" presName="dummyConnPt" presStyleCnt="0"/>
      <dgm:spPr/>
    </dgm:pt>
    <dgm:pt modelId="{932E4FBB-46F4-4375-BE01-52BAFB3A857C}" type="pres">
      <dgm:prSet presAssocID="{DEBA5688-257C-45BF-AB05-4B635AA0A2E8}" presName="node" presStyleLbl="node1" presStyleIdx="4" presStyleCnt="9" custScaleX="213709">
        <dgm:presLayoutVars>
          <dgm:bulletEnabled val="1"/>
        </dgm:presLayoutVars>
      </dgm:prSet>
      <dgm:spPr/>
    </dgm:pt>
    <dgm:pt modelId="{DFBFF2C7-B347-4376-BB03-5268F94BA539}" type="pres">
      <dgm:prSet presAssocID="{69518623-9ABA-41A3-B9E0-F8D6966B5953}" presName="sibTrans" presStyleLbl="bgSibTrans2D1" presStyleIdx="4" presStyleCnt="8"/>
      <dgm:spPr/>
    </dgm:pt>
    <dgm:pt modelId="{A62CFCDD-48A0-4CC4-9E9F-EBBF9ED873B2}" type="pres">
      <dgm:prSet presAssocID="{B6362C17-6F10-4515-BD08-1C5DCFEE3454}" presName="compNode" presStyleCnt="0"/>
      <dgm:spPr/>
    </dgm:pt>
    <dgm:pt modelId="{B735F17C-E850-4793-AD9E-951DFA218099}" type="pres">
      <dgm:prSet presAssocID="{B6362C17-6F10-4515-BD08-1C5DCFEE3454}" presName="dummyConnPt" presStyleCnt="0"/>
      <dgm:spPr/>
    </dgm:pt>
    <dgm:pt modelId="{D785330C-7926-4247-9FB5-45802ECA1D9C}" type="pres">
      <dgm:prSet presAssocID="{B6362C17-6F10-4515-BD08-1C5DCFEE3454}" presName="node" presStyleLbl="node1" presStyleIdx="5" presStyleCnt="9" custScaleX="213709">
        <dgm:presLayoutVars>
          <dgm:bulletEnabled val="1"/>
        </dgm:presLayoutVars>
      </dgm:prSet>
      <dgm:spPr/>
    </dgm:pt>
    <dgm:pt modelId="{36AC1E94-A0EB-4FDB-AF02-096420A06CCF}" type="pres">
      <dgm:prSet presAssocID="{1AF1B041-466A-455D-B8AD-56C5AB4878B6}" presName="sibTrans" presStyleLbl="bgSibTrans2D1" presStyleIdx="5" presStyleCnt="8"/>
      <dgm:spPr/>
    </dgm:pt>
    <dgm:pt modelId="{1289D86A-A384-4B8D-BEBF-96A55C901016}" type="pres">
      <dgm:prSet presAssocID="{45896F7A-2BF1-47A1-B6FC-2F6402B9BD96}" presName="compNode" presStyleCnt="0"/>
      <dgm:spPr/>
    </dgm:pt>
    <dgm:pt modelId="{71DBB465-AFFE-4D1C-B417-7F5110C34ED1}" type="pres">
      <dgm:prSet presAssocID="{45896F7A-2BF1-47A1-B6FC-2F6402B9BD96}" presName="dummyConnPt" presStyleCnt="0"/>
      <dgm:spPr/>
    </dgm:pt>
    <dgm:pt modelId="{FE841640-9A90-4B88-8645-EE6A740A89AA}" type="pres">
      <dgm:prSet presAssocID="{45896F7A-2BF1-47A1-B6FC-2F6402B9BD96}" presName="node" presStyleLbl="node1" presStyleIdx="6" presStyleCnt="9" custScaleX="213709">
        <dgm:presLayoutVars>
          <dgm:bulletEnabled val="1"/>
        </dgm:presLayoutVars>
      </dgm:prSet>
      <dgm:spPr/>
    </dgm:pt>
    <dgm:pt modelId="{B1320E9C-D1DC-4AD9-B649-23E3F564011D}" type="pres">
      <dgm:prSet presAssocID="{0579A637-3C05-4F17-BE61-D41F26876AD9}" presName="sibTrans" presStyleLbl="bgSibTrans2D1" presStyleIdx="6" presStyleCnt="8"/>
      <dgm:spPr/>
    </dgm:pt>
    <dgm:pt modelId="{44BD03E9-D80B-45AC-A020-D3EBCD447688}" type="pres">
      <dgm:prSet presAssocID="{3307AF1F-A3C4-4FFE-8A8C-2FA713B02DB0}" presName="compNode" presStyleCnt="0"/>
      <dgm:spPr/>
    </dgm:pt>
    <dgm:pt modelId="{2053ADA9-D95B-4E4D-9EE2-9EB428EF832B}" type="pres">
      <dgm:prSet presAssocID="{3307AF1F-A3C4-4FFE-8A8C-2FA713B02DB0}" presName="dummyConnPt" presStyleCnt="0"/>
      <dgm:spPr/>
    </dgm:pt>
    <dgm:pt modelId="{928121AC-59A2-4C01-AECB-70711F08D8F5}" type="pres">
      <dgm:prSet presAssocID="{3307AF1F-A3C4-4FFE-8A8C-2FA713B02DB0}" presName="node" presStyleLbl="node1" presStyleIdx="7" presStyleCnt="9" custScaleX="213709">
        <dgm:presLayoutVars>
          <dgm:bulletEnabled val="1"/>
        </dgm:presLayoutVars>
      </dgm:prSet>
      <dgm:spPr/>
    </dgm:pt>
    <dgm:pt modelId="{A53FD8C5-ADED-442A-981B-50F1E014AE92}" type="pres">
      <dgm:prSet presAssocID="{0D26519B-85D4-4360-8A7B-D424C8F624D7}" presName="sibTrans" presStyleLbl="bgSibTrans2D1" presStyleIdx="7" presStyleCnt="8"/>
      <dgm:spPr/>
    </dgm:pt>
    <dgm:pt modelId="{F8D883CB-A00C-4E17-A721-1FB185F81B96}" type="pres">
      <dgm:prSet presAssocID="{EC16909F-4D04-4EE0-9978-CB88D44BA826}" presName="compNode" presStyleCnt="0"/>
      <dgm:spPr/>
    </dgm:pt>
    <dgm:pt modelId="{CB5AFD7C-A535-4DF8-A133-A90E98518E48}" type="pres">
      <dgm:prSet presAssocID="{EC16909F-4D04-4EE0-9978-CB88D44BA826}" presName="dummyConnPt" presStyleCnt="0"/>
      <dgm:spPr/>
    </dgm:pt>
    <dgm:pt modelId="{0CBE8B72-EA51-4102-8015-98394A670693}" type="pres">
      <dgm:prSet presAssocID="{EC16909F-4D04-4EE0-9978-CB88D44BA826}" presName="node" presStyleLbl="node1" presStyleIdx="8" presStyleCnt="9" custScaleX="213709">
        <dgm:presLayoutVars>
          <dgm:bulletEnabled val="1"/>
        </dgm:presLayoutVars>
      </dgm:prSet>
      <dgm:spPr/>
    </dgm:pt>
  </dgm:ptLst>
  <dgm:cxnLst>
    <dgm:cxn modelId="{17CB280A-178F-4B39-85EB-896CFFBC6A3E}" srcId="{1E06233C-797C-4137-9E92-C2F3649B3BE9}" destId="{D3BEF6EB-B128-43BB-A4BC-0A5274FB4724}" srcOrd="3" destOrd="0" parTransId="{082AADDC-05CB-49B2-8BF2-15F95A1197D0}" sibTransId="{1B1188A1-0517-4D52-89BB-764AADD0BDB8}"/>
    <dgm:cxn modelId="{CA70FB11-FEBB-4678-BB92-BE3C95D1470B}" type="presOf" srcId="{0579A637-3C05-4F17-BE61-D41F26876AD9}" destId="{B1320E9C-D1DC-4AD9-B649-23E3F564011D}" srcOrd="0" destOrd="0" presId="urn:microsoft.com/office/officeart/2005/8/layout/bProcess4"/>
    <dgm:cxn modelId="{18BA1912-C86D-4573-ACD7-A801069254BC}" srcId="{1E06233C-797C-4137-9E92-C2F3649B3BE9}" destId="{EC16909F-4D04-4EE0-9978-CB88D44BA826}" srcOrd="8" destOrd="0" parTransId="{C957A407-0257-4195-96CD-1C51E516B7FA}" sibTransId="{C66AF38C-1995-4C39-B8CB-423F0659A7BD}"/>
    <dgm:cxn modelId="{F2909F18-0DE1-46B3-BC3D-67DB6C2B8848}" type="presOf" srcId="{0D26519B-85D4-4360-8A7B-D424C8F624D7}" destId="{A53FD8C5-ADED-442A-981B-50F1E014AE92}" srcOrd="0" destOrd="0" presId="urn:microsoft.com/office/officeart/2005/8/layout/bProcess4"/>
    <dgm:cxn modelId="{A51B7C19-FC9A-4879-8A9E-29AEF088A680}" type="presOf" srcId="{DEBA5688-257C-45BF-AB05-4B635AA0A2E8}" destId="{932E4FBB-46F4-4375-BE01-52BAFB3A857C}" srcOrd="0" destOrd="0" presId="urn:microsoft.com/office/officeart/2005/8/layout/bProcess4"/>
    <dgm:cxn modelId="{D0F21623-34D7-4186-A7A4-A9F8A57D6A1B}" srcId="{1E06233C-797C-4137-9E92-C2F3649B3BE9}" destId="{45896F7A-2BF1-47A1-B6FC-2F6402B9BD96}" srcOrd="6" destOrd="0" parTransId="{6899C589-3090-41AC-8B53-F678FE621272}" sibTransId="{0579A637-3C05-4F17-BE61-D41F26876AD9}"/>
    <dgm:cxn modelId="{E034312D-713B-450D-A269-84560D228993}" srcId="{1E06233C-797C-4137-9E92-C2F3649B3BE9}" destId="{DD84C802-AB6B-407E-B33D-4E71BEEB9438}" srcOrd="2" destOrd="0" parTransId="{6A372491-844D-4D74-83A0-ECD3AEE76D8A}" sibTransId="{142611A3-165E-4A2B-9E1D-D0D228D6782F}"/>
    <dgm:cxn modelId="{ECC3A12D-2EEA-4089-8883-6248AE0A0026}" type="presOf" srcId="{1E06233C-797C-4137-9E92-C2F3649B3BE9}" destId="{098C321B-CC95-44FC-8190-4449CF988268}" srcOrd="0" destOrd="0" presId="urn:microsoft.com/office/officeart/2005/8/layout/bProcess4"/>
    <dgm:cxn modelId="{4146622F-E180-4F05-9A4C-740029A4A6F5}" type="presOf" srcId="{EC16909F-4D04-4EE0-9978-CB88D44BA826}" destId="{0CBE8B72-EA51-4102-8015-98394A670693}" srcOrd="0" destOrd="0" presId="urn:microsoft.com/office/officeart/2005/8/layout/bProcess4"/>
    <dgm:cxn modelId="{0F46E13A-107E-45E2-B4F0-508114826F4B}" srcId="{1E06233C-797C-4137-9E92-C2F3649B3BE9}" destId="{448798D6-EEC2-4DBD-BE4A-22442903B053}" srcOrd="1" destOrd="0" parTransId="{174E1A92-917D-43E6-9413-CACFAAFA26EB}" sibTransId="{BDAE0899-179B-4C69-8F64-618A889B4A1F}"/>
    <dgm:cxn modelId="{5CD30B3D-1C16-4C0B-890B-E934C75D13E5}" srcId="{1E06233C-797C-4137-9E92-C2F3649B3BE9}" destId="{3307AF1F-A3C4-4FFE-8A8C-2FA713B02DB0}" srcOrd="7" destOrd="0" parTransId="{C1BA9D30-4BBE-468D-8F2F-391618E5F43D}" sibTransId="{0D26519B-85D4-4360-8A7B-D424C8F624D7}"/>
    <dgm:cxn modelId="{FA650B4C-DA5A-4771-92C0-ADA51CC872F9}" type="presOf" srcId="{BDAE0899-179B-4C69-8F64-618A889B4A1F}" destId="{D763B254-EB9E-4459-9CC2-EEF4840A71CB}" srcOrd="0" destOrd="0" presId="urn:microsoft.com/office/officeart/2005/8/layout/bProcess4"/>
    <dgm:cxn modelId="{01DF184C-387F-4308-A3CE-0EC158D373B8}" type="presOf" srcId="{142611A3-165E-4A2B-9E1D-D0D228D6782F}" destId="{78BCFF93-C14F-4EE3-973B-4E758656F933}" srcOrd="0" destOrd="0" presId="urn:microsoft.com/office/officeart/2005/8/layout/bProcess4"/>
    <dgm:cxn modelId="{D34FFF4C-7652-4EA0-B8B0-F1E1A81B391D}" type="presOf" srcId="{56936457-1B49-4A2A-B6B3-25E088074423}" destId="{D4FBBBFC-21BE-48AF-A590-E89C7E5A72F6}" srcOrd="0" destOrd="0" presId="urn:microsoft.com/office/officeart/2005/8/layout/bProcess4"/>
    <dgm:cxn modelId="{6303594D-1E1B-4435-86A2-8B6684064141}" type="presOf" srcId="{B6362C17-6F10-4515-BD08-1C5DCFEE3454}" destId="{D785330C-7926-4247-9FB5-45802ECA1D9C}" srcOrd="0" destOrd="0" presId="urn:microsoft.com/office/officeart/2005/8/layout/bProcess4"/>
    <dgm:cxn modelId="{8F6E8052-7C68-4529-83EF-7B1569CC2783}" srcId="{1E06233C-797C-4137-9E92-C2F3649B3BE9}" destId="{56936457-1B49-4A2A-B6B3-25E088074423}" srcOrd="0" destOrd="0" parTransId="{F70CDAFA-1AB8-4DB0-A1C6-F1014270398B}" sibTransId="{E0BDA185-F024-48C0-AF92-54B63584DB4B}"/>
    <dgm:cxn modelId="{3E636A6C-5438-47FB-B473-8AD81BDBFE44}" type="presOf" srcId="{E0BDA185-F024-48C0-AF92-54B63584DB4B}" destId="{AF94FF7E-0635-4DFB-A66B-017694526B9A}" srcOrd="0" destOrd="0" presId="urn:microsoft.com/office/officeart/2005/8/layout/bProcess4"/>
    <dgm:cxn modelId="{96F47A6C-8F7A-4AD4-A0F6-29BB94162163}" type="presOf" srcId="{69518623-9ABA-41A3-B9E0-F8D6966B5953}" destId="{DFBFF2C7-B347-4376-BB03-5268F94BA539}" srcOrd="0" destOrd="0" presId="urn:microsoft.com/office/officeart/2005/8/layout/bProcess4"/>
    <dgm:cxn modelId="{070C1D72-55E6-43FD-AB4F-5CD7A1159A53}" type="presOf" srcId="{1AF1B041-466A-455D-B8AD-56C5AB4878B6}" destId="{36AC1E94-A0EB-4FDB-AF02-096420A06CCF}" srcOrd="0" destOrd="0" presId="urn:microsoft.com/office/officeart/2005/8/layout/bProcess4"/>
    <dgm:cxn modelId="{DFE3788A-A1DF-45DC-8FE5-0C32B109B4E3}" type="presOf" srcId="{D3BEF6EB-B128-43BB-A4BC-0A5274FB4724}" destId="{F3ED17CB-D605-43E7-9A8D-A6396FA6C779}" srcOrd="0" destOrd="0" presId="urn:microsoft.com/office/officeart/2005/8/layout/bProcess4"/>
    <dgm:cxn modelId="{F174CD9A-F799-4F0F-9C94-6EAE25B82EFA}" srcId="{1E06233C-797C-4137-9E92-C2F3649B3BE9}" destId="{B6362C17-6F10-4515-BD08-1C5DCFEE3454}" srcOrd="5" destOrd="0" parTransId="{12D856C7-F82D-4045-B5A2-3C62799FC463}" sibTransId="{1AF1B041-466A-455D-B8AD-56C5AB4878B6}"/>
    <dgm:cxn modelId="{CA7DEDAC-4B7A-4842-B797-E6A82E8DC36F}" type="presOf" srcId="{448798D6-EEC2-4DBD-BE4A-22442903B053}" destId="{320A97C9-ABB5-4DD1-B812-45F3DF02DD4C}" srcOrd="0" destOrd="0" presId="urn:microsoft.com/office/officeart/2005/8/layout/bProcess4"/>
    <dgm:cxn modelId="{8F3DEEBC-742F-4779-85E8-586C178D465A}" type="presOf" srcId="{1B1188A1-0517-4D52-89BB-764AADD0BDB8}" destId="{17D2A480-2ADC-47D5-ABD0-381A7A2597F0}" srcOrd="0" destOrd="0" presId="urn:microsoft.com/office/officeart/2005/8/layout/bProcess4"/>
    <dgm:cxn modelId="{E246A4BF-492D-4E87-9D7E-9158DA467211}" srcId="{1E06233C-797C-4137-9E92-C2F3649B3BE9}" destId="{DEBA5688-257C-45BF-AB05-4B635AA0A2E8}" srcOrd="4" destOrd="0" parTransId="{12DDBBA9-CC07-447E-A4F7-4945C272779A}" sibTransId="{69518623-9ABA-41A3-B9E0-F8D6966B5953}"/>
    <dgm:cxn modelId="{A71F8CCA-D2EA-402A-8826-93CA22E15850}" type="presOf" srcId="{45896F7A-2BF1-47A1-B6FC-2F6402B9BD96}" destId="{FE841640-9A90-4B88-8645-EE6A740A89AA}" srcOrd="0" destOrd="0" presId="urn:microsoft.com/office/officeart/2005/8/layout/bProcess4"/>
    <dgm:cxn modelId="{BCC2D8DE-3B4A-40B5-A019-8084F80C7ACE}" type="presOf" srcId="{DD84C802-AB6B-407E-B33D-4E71BEEB9438}" destId="{BAB4EBAF-2792-47BE-AD60-B9FFC71AA449}" srcOrd="0" destOrd="0" presId="urn:microsoft.com/office/officeart/2005/8/layout/bProcess4"/>
    <dgm:cxn modelId="{CA2E7FEB-FFB3-4FC8-8213-B7656C2DB5BE}" type="presOf" srcId="{3307AF1F-A3C4-4FFE-8A8C-2FA713B02DB0}" destId="{928121AC-59A2-4C01-AECB-70711F08D8F5}" srcOrd="0" destOrd="0" presId="urn:microsoft.com/office/officeart/2005/8/layout/bProcess4"/>
    <dgm:cxn modelId="{D5E15103-4312-47B1-AEE4-719F42ADA28E}" type="presParOf" srcId="{098C321B-CC95-44FC-8190-4449CF988268}" destId="{8EFACAC2-8E24-4F68-8FF4-EC8526DD64D2}" srcOrd="0" destOrd="0" presId="urn:microsoft.com/office/officeart/2005/8/layout/bProcess4"/>
    <dgm:cxn modelId="{DA5A447E-A7B5-4243-A8F3-D69B617B2851}" type="presParOf" srcId="{8EFACAC2-8E24-4F68-8FF4-EC8526DD64D2}" destId="{C0DA3B43-6D8E-4AD4-9674-E57728F76CF0}" srcOrd="0" destOrd="0" presId="urn:microsoft.com/office/officeart/2005/8/layout/bProcess4"/>
    <dgm:cxn modelId="{5F73FEB8-8D17-4D1D-AEC2-AC575661E303}" type="presParOf" srcId="{8EFACAC2-8E24-4F68-8FF4-EC8526DD64D2}" destId="{D4FBBBFC-21BE-48AF-A590-E89C7E5A72F6}" srcOrd="1" destOrd="0" presId="urn:microsoft.com/office/officeart/2005/8/layout/bProcess4"/>
    <dgm:cxn modelId="{FAF3A535-DCBE-4DB2-9AF1-9BA864758E92}" type="presParOf" srcId="{098C321B-CC95-44FC-8190-4449CF988268}" destId="{AF94FF7E-0635-4DFB-A66B-017694526B9A}" srcOrd="1" destOrd="0" presId="urn:microsoft.com/office/officeart/2005/8/layout/bProcess4"/>
    <dgm:cxn modelId="{AA3635AD-B054-4EDD-BAA7-F0C7459CFEA4}" type="presParOf" srcId="{098C321B-CC95-44FC-8190-4449CF988268}" destId="{B814057E-6219-48F3-93D4-C19AE45D592C}" srcOrd="2" destOrd="0" presId="urn:microsoft.com/office/officeart/2005/8/layout/bProcess4"/>
    <dgm:cxn modelId="{97B724FF-A806-480A-8F24-816129489BDE}" type="presParOf" srcId="{B814057E-6219-48F3-93D4-C19AE45D592C}" destId="{9960FF38-8F7D-4622-8B06-56860F180B4A}" srcOrd="0" destOrd="0" presId="urn:microsoft.com/office/officeart/2005/8/layout/bProcess4"/>
    <dgm:cxn modelId="{E7D1520E-9CC4-422A-A361-DADEA3A23094}" type="presParOf" srcId="{B814057E-6219-48F3-93D4-C19AE45D592C}" destId="{320A97C9-ABB5-4DD1-B812-45F3DF02DD4C}" srcOrd="1" destOrd="0" presId="urn:microsoft.com/office/officeart/2005/8/layout/bProcess4"/>
    <dgm:cxn modelId="{AA9B49EB-3CE1-417C-9891-A14CF63A3131}" type="presParOf" srcId="{098C321B-CC95-44FC-8190-4449CF988268}" destId="{D763B254-EB9E-4459-9CC2-EEF4840A71CB}" srcOrd="3" destOrd="0" presId="urn:microsoft.com/office/officeart/2005/8/layout/bProcess4"/>
    <dgm:cxn modelId="{9893B4A8-9527-499F-ADF6-FF5665FBDC15}" type="presParOf" srcId="{098C321B-CC95-44FC-8190-4449CF988268}" destId="{F240A79C-FF10-41E4-B7C6-AA5D8D0F5801}" srcOrd="4" destOrd="0" presId="urn:microsoft.com/office/officeart/2005/8/layout/bProcess4"/>
    <dgm:cxn modelId="{E21DADA8-8BC7-4C54-9BDC-589592EA2B4A}" type="presParOf" srcId="{F240A79C-FF10-41E4-B7C6-AA5D8D0F5801}" destId="{CD6D0B13-0069-4774-8692-1A39B7F7B3DF}" srcOrd="0" destOrd="0" presId="urn:microsoft.com/office/officeart/2005/8/layout/bProcess4"/>
    <dgm:cxn modelId="{DEDA5E8D-DA13-4DA5-8CCA-DF01E388D6D0}" type="presParOf" srcId="{F240A79C-FF10-41E4-B7C6-AA5D8D0F5801}" destId="{BAB4EBAF-2792-47BE-AD60-B9FFC71AA449}" srcOrd="1" destOrd="0" presId="urn:microsoft.com/office/officeart/2005/8/layout/bProcess4"/>
    <dgm:cxn modelId="{8C69E8FD-6A4B-442C-8200-CDAAF422A1AC}" type="presParOf" srcId="{098C321B-CC95-44FC-8190-4449CF988268}" destId="{78BCFF93-C14F-4EE3-973B-4E758656F933}" srcOrd="5" destOrd="0" presId="urn:microsoft.com/office/officeart/2005/8/layout/bProcess4"/>
    <dgm:cxn modelId="{E46F8AAC-4FDF-4625-94C3-84A7191FD9A6}" type="presParOf" srcId="{098C321B-CC95-44FC-8190-4449CF988268}" destId="{8E9F2ABD-ACB0-4041-9F60-FEC180C06A7F}" srcOrd="6" destOrd="0" presId="urn:microsoft.com/office/officeart/2005/8/layout/bProcess4"/>
    <dgm:cxn modelId="{A567656F-95AA-4DDF-92AE-8CF106B77759}" type="presParOf" srcId="{8E9F2ABD-ACB0-4041-9F60-FEC180C06A7F}" destId="{433BB126-CC43-420C-8BAE-B8EF73283458}" srcOrd="0" destOrd="0" presId="urn:microsoft.com/office/officeart/2005/8/layout/bProcess4"/>
    <dgm:cxn modelId="{2F2160F3-73AD-4DAE-8DEC-1255C90FCCD6}" type="presParOf" srcId="{8E9F2ABD-ACB0-4041-9F60-FEC180C06A7F}" destId="{F3ED17CB-D605-43E7-9A8D-A6396FA6C779}" srcOrd="1" destOrd="0" presId="urn:microsoft.com/office/officeart/2005/8/layout/bProcess4"/>
    <dgm:cxn modelId="{C40B497E-85C1-4799-908A-2E980328CEF7}" type="presParOf" srcId="{098C321B-CC95-44FC-8190-4449CF988268}" destId="{17D2A480-2ADC-47D5-ABD0-381A7A2597F0}" srcOrd="7" destOrd="0" presId="urn:microsoft.com/office/officeart/2005/8/layout/bProcess4"/>
    <dgm:cxn modelId="{DA6F746D-8657-4023-966F-E8F85898B693}" type="presParOf" srcId="{098C321B-CC95-44FC-8190-4449CF988268}" destId="{6AB30A4F-D0C4-463B-9FB4-F99983458D39}" srcOrd="8" destOrd="0" presId="urn:microsoft.com/office/officeart/2005/8/layout/bProcess4"/>
    <dgm:cxn modelId="{19E30D9C-25B3-4678-9692-4BB2D297D6C1}" type="presParOf" srcId="{6AB30A4F-D0C4-463B-9FB4-F99983458D39}" destId="{11CB7A7F-FE88-4FF3-8459-9C5F6DA1051B}" srcOrd="0" destOrd="0" presId="urn:microsoft.com/office/officeart/2005/8/layout/bProcess4"/>
    <dgm:cxn modelId="{3BEF1936-C8EE-4832-A86A-1EB7ABB2AA5E}" type="presParOf" srcId="{6AB30A4F-D0C4-463B-9FB4-F99983458D39}" destId="{932E4FBB-46F4-4375-BE01-52BAFB3A857C}" srcOrd="1" destOrd="0" presId="urn:microsoft.com/office/officeart/2005/8/layout/bProcess4"/>
    <dgm:cxn modelId="{1B48F1D9-3EC6-40B0-8C77-8DD603C5380E}" type="presParOf" srcId="{098C321B-CC95-44FC-8190-4449CF988268}" destId="{DFBFF2C7-B347-4376-BB03-5268F94BA539}" srcOrd="9" destOrd="0" presId="urn:microsoft.com/office/officeart/2005/8/layout/bProcess4"/>
    <dgm:cxn modelId="{76FB3590-2903-47BD-B523-BBF4E3F4B687}" type="presParOf" srcId="{098C321B-CC95-44FC-8190-4449CF988268}" destId="{A62CFCDD-48A0-4CC4-9E9F-EBBF9ED873B2}" srcOrd="10" destOrd="0" presId="urn:microsoft.com/office/officeart/2005/8/layout/bProcess4"/>
    <dgm:cxn modelId="{FF2F9118-BC19-45FF-A8E4-12202C424985}" type="presParOf" srcId="{A62CFCDD-48A0-4CC4-9E9F-EBBF9ED873B2}" destId="{B735F17C-E850-4793-AD9E-951DFA218099}" srcOrd="0" destOrd="0" presId="urn:microsoft.com/office/officeart/2005/8/layout/bProcess4"/>
    <dgm:cxn modelId="{B9DFA07D-4C73-4BBC-88F9-61CF8F486A01}" type="presParOf" srcId="{A62CFCDD-48A0-4CC4-9E9F-EBBF9ED873B2}" destId="{D785330C-7926-4247-9FB5-45802ECA1D9C}" srcOrd="1" destOrd="0" presId="urn:microsoft.com/office/officeart/2005/8/layout/bProcess4"/>
    <dgm:cxn modelId="{044EF019-7B27-4C59-9971-A1B420358AF7}" type="presParOf" srcId="{098C321B-CC95-44FC-8190-4449CF988268}" destId="{36AC1E94-A0EB-4FDB-AF02-096420A06CCF}" srcOrd="11" destOrd="0" presId="urn:microsoft.com/office/officeart/2005/8/layout/bProcess4"/>
    <dgm:cxn modelId="{E59B4272-0066-4DD0-B0D0-E4835C00DE18}" type="presParOf" srcId="{098C321B-CC95-44FC-8190-4449CF988268}" destId="{1289D86A-A384-4B8D-BEBF-96A55C901016}" srcOrd="12" destOrd="0" presId="urn:microsoft.com/office/officeart/2005/8/layout/bProcess4"/>
    <dgm:cxn modelId="{B7F20F4A-EC54-448D-9CB6-6CB614A753E0}" type="presParOf" srcId="{1289D86A-A384-4B8D-BEBF-96A55C901016}" destId="{71DBB465-AFFE-4D1C-B417-7F5110C34ED1}" srcOrd="0" destOrd="0" presId="urn:microsoft.com/office/officeart/2005/8/layout/bProcess4"/>
    <dgm:cxn modelId="{25D5BB37-7EB9-4292-8F6C-D6B265AC9BCC}" type="presParOf" srcId="{1289D86A-A384-4B8D-BEBF-96A55C901016}" destId="{FE841640-9A90-4B88-8645-EE6A740A89AA}" srcOrd="1" destOrd="0" presId="urn:microsoft.com/office/officeart/2005/8/layout/bProcess4"/>
    <dgm:cxn modelId="{5A9486E6-C3E1-4139-AE98-1F2C9047441D}" type="presParOf" srcId="{098C321B-CC95-44FC-8190-4449CF988268}" destId="{B1320E9C-D1DC-4AD9-B649-23E3F564011D}" srcOrd="13" destOrd="0" presId="urn:microsoft.com/office/officeart/2005/8/layout/bProcess4"/>
    <dgm:cxn modelId="{127EE5A8-23A3-46BD-BC89-8E1F6766DDD0}" type="presParOf" srcId="{098C321B-CC95-44FC-8190-4449CF988268}" destId="{44BD03E9-D80B-45AC-A020-D3EBCD447688}" srcOrd="14" destOrd="0" presId="urn:microsoft.com/office/officeart/2005/8/layout/bProcess4"/>
    <dgm:cxn modelId="{968998CA-A666-43FF-9825-AFDCB991DE21}" type="presParOf" srcId="{44BD03E9-D80B-45AC-A020-D3EBCD447688}" destId="{2053ADA9-D95B-4E4D-9EE2-9EB428EF832B}" srcOrd="0" destOrd="0" presId="urn:microsoft.com/office/officeart/2005/8/layout/bProcess4"/>
    <dgm:cxn modelId="{52485571-6524-4E07-816E-83362478B57A}" type="presParOf" srcId="{44BD03E9-D80B-45AC-A020-D3EBCD447688}" destId="{928121AC-59A2-4C01-AECB-70711F08D8F5}" srcOrd="1" destOrd="0" presId="urn:microsoft.com/office/officeart/2005/8/layout/bProcess4"/>
    <dgm:cxn modelId="{47C2A345-1C18-44F4-9668-3CB3427F2EF5}" type="presParOf" srcId="{098C321B-CC95-44FC-8190-4449CF988268}" destId="{A53FD8C5-ADED-442A-981B-50F1E014AE92}" srcOrd="15" destOrd="0" presId="urn:microsoft.com/office/officeart/2005/8/layout/bProcess4"/>
    <dgm:cxn modelId="{CDCA17A7-28AC-4BC3-8DE4-033104BC283D}" type="presParOf" srcId="{098C321B-CC95-44FC-8190-4449CF988268}" destId="{F8D883CB-A00C-4E17-A721-1FB185F81B96}" srcOrd="16" destOrd="0" presId="urn:microsoft.com/office/officeart/2005/8/layout/bProcess4"/>
    <dgm:cxn modelId="{FA573409-0817-40EB-A9BC-BB5E18ED736F}" type="presParOf" srcId="{F8D883CB-A00C-4E17-A721-1FB185F81B96}" destId="{CB5AFD7C-A535-4DF8-A133-A90E98518E48}" srcOrd="0" destOrd="0" presId="urn:microsoft.com/office/officeart/2005/8/layout/bProcess4"/>
    <dgm:cxn modelId="{BCB5704A-4377-4196-8B63-07FEF0DFFEDD}" type="presParOf" srcId="{F8D883CB-A00C-4E17-A721-1FB185F81B96}" destId="{0CBE8B72-EA51-4102-8015-98394A670693}" srcOrd="1" destOrd="0" presId="urn:microsoft.com/office/officeart/2005/8/layout/bProcess4"/>
  </dgm:cxnLst>
  <dgm:bg/>
  <dgm:whole>
    <a:ln w="3175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A8D1081-B0D6-458F-B2E5-A7E340913B21}" type="doc">
      <dgm:prSet loTypeId="urn:microsoft.com/office/officeart/2005/8/layout/hChevron3" loCatId="process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EE9E6A59-1E8F-4944-91B8-C9EE4DC377B2}">
      <dgm:prSet phldrT="[Текст]" custT="1"/>
      <dgm:spPr>
        <a:ln w="3175">
          <a:solidFill>
            <a:srgbClr val="8F45C7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>
              <a:latin typeface="Arial" panose="020B0604020202020204" pitchFamily="34" charset="0"/>
              <a:cs typeface="Arial" panose="020B0604020202020204" pitchFamily="34" charset="0"/>
            </a:rPr>
            <a:t>12 348 – </a:t>
          </a:r>
        </a:p>
        <a:p>
          <a:pPr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dirty="0">
              <a:latin typeface="Arial" panose="020B0604020202020204" pitchFamily="34" charset="0"/>
              <a:cs typeface="Arial" panose="020B0604020202020204" pitchFamily="34" charset="0"/>
            </a:rPr>
            <a:t>всего участников</a:t>
          </a:r>
        </a:p>
      </dgm:t>
    </dgm:pt>
    <dgm:pt modelId="{86A26DA0-49E9-4949-945F-9EAD43F2AA22}" type="parTrans" cxnId="{914F8953-CD78-4352-940C-A7CC0F676931}">
      <dgm:prSet/>
      <dgm:spPr/>
      <dgm:t>
        <a:bodyPr/>
        <a:lstStyle/>
        <a:p>
          <a:endParaRPr lang="ru-RU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7811B5-EE52-47A8-923E-6CFCD1C4B2EA}" type="sibTrans" cxnId="{914F8953-CD78-4352-940C-A7CC0F676931}">
      <dgm:prSet/>
      <dgm:spPr/>
      <dgm:t>
        <a:bodyPr/>
        <a:lstStyle/>
        <a:p>
          <a:endParaRPr lang="ru-RU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90D54B-21DA-4750-B888-794B1EBC3E7B}">
      <dgm:prSet phldrT="[Текст]" custT="1"/>
      <dgm:spPr>
        <a:ln w="3175">
          <a:solidFill>
            <a:srgbClr val="8F45C7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12 241 –</a:t>
          </a:r>
        </a:p>
        <a:p>
          <a:pPr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зачет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F42C4F-2414-4275-8747-5911E5AA73E4}" type="parTrans" cxnId="{CA10611C-4B02-4713-8894-48836EED8D0B}">
      <dgm:prSet/>
      <dgm:spPr/>
      <dgm:t>
        <a:bodyPr/>
        <a:lstStyle/>
        <a:p>
          <a:endParaRPr lang="ru-RU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5C1F91-13C4-4D2C-97B0-3F1818AC71CF}" type="sibTrans" cxnId="{CA10611C-4B02-4713-8894-48836EED8D0B}">
      <dgm:prSet/>
      <dgm:spPr/>
      <dgm:t>
        <a:bodyPr/>
        <a:lstStyle/>
        <a:p>
          <a:endParaRPr lang="ru-RU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7D6D6A-D1CA-4A8F-8BF8-6F3149B27B1E}">
      <dgm:prSet phldrT="[Текст]" custT="1"/>
      <dgm:spPr>
        <a:ln w="3175">
          <a:solidFill>
            <a:srgbClr val="8F45C7"/>
          </a:solidFill>
        </a:ln>
      </dgm:spPr>
      <dgm:t>
        <a:bodyPr/>
        <a:lstStyle/>
        <a:p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99,1%</a:t>
          </a:r>
        </a:p>
      </dgm:t>
    </dgm:pt>
    <dgm:pt modelId="{D0951A2F-D4A3-4DF9-8D87-BBD1ECC07B84}" type="parTrans" cxnId="{3E434271-7BA8-4115-BB30-BB327D4CFFD5}">
      <dgm:prSet/>
      <dgm:spPr/>
      <dgm:t>
        <a:bodyPr/>
        <a:lstStyle/>
        <a:p>
          <a:endParaRPr lang="ru-RU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DABAD1-A0DE-479F-9165-365677D38487}" type="sibTrans" cxnId="{3E434271-7BA8-4115-BB30-BB327D4CFFD5}">
      <dgm:prSet/>
      <dgm:spPr/>
      <dgm:t>
        <a:bodyPr/>
        <a:lstStyle/>
        <a:p>
          <a:endParaRPr lang="ru-RU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B63FC9-DF73-4E50-9AA7-CFF4E9DE77F4}">
      <dgm:prSet custT="1"/>
      <dgm:spPr>
        <a:ln w="3175">
          <a:solidFill>
            <a:srgbClr val="8F45C7"/>
          </a:solidFill>
        </a:ln>
      </dgm:spPr>
      <dgm:t>
        <a:bodyPr/>
        <a:lstStyle/>
        <a:p>
          <a:r>
            <a:rPr lang="ru-RU" sz="1400" dirty="0">
              <a:latin typeface="Arial" panose="020B0604020202020204" pitchFamily="34" charset="0"/>
              <a:cs typeface="Arial" panose="020B0604020202020204" pitchFamily="34" charset="0"/>
            </a:rPr>
            <a:t>12 244 –</a:t>
          </a:r>
          <a:br>
            <a:rPr lang="ru-RU" sz="14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900" dirty="0">
              <a:latin typeface="Arial" panose="020B0604020202020204" pitchFamily="34" charset="0"/>
              <a:cs typeface="Arial" panose="020B0604020202020204" pitchFamily="34" charset="0"/>
            </a:rPr>
            <a:t>написали ИС(И) </a:t>
          </a:r>
        </a:p>
      </dgm:t>
    </dgm:pt>
    <dgm:pt modelId="{0BAB6699-A114-4172-B27A-4881750B5D52}" type="parTrans" cxnId="{5619C770-D39D-4304-825A-96CBB8849B58}">
      <dgm:prSet/>
      <dgm:spPr/>
      <dgm:t>
        <a:bodyPr/>
        <a:lstStyle/>
        <a:p>
          <a:endParaRPr lang="ru-RU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9128A3-9B32-4994-B256-DA7B06D2929F}" type="sibTrans" cxnId="{5619C770-D39D-4304-825A-96CBB8849B58}">
      <dgm:prSet/>
      <dgm:spPr/>
      <dgm:t>
        <a:bodyPr/>
        <a:lstStyle/>
        <a:p>
          <a:endParaRPr lang="ru-RU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734D71-E2FF-4009-9C4E-AF9935E78E74}" type="pres">
      <dgm:prSet presAssocID="{DA8D1081-B0D6-458F-B2E5-A7E340913B21}" presName="Name0" presStyleCnt="0">
        <dgm:presLayoutVars>
          <dgm:dir/>
          <dgm:resizeHandles val="exact"/>
        </dgm:presLayoutVars>
      </dgm:prSet>
      <dgm:spPr/>
    </dgm:pt>
    <dgm:pt modelId="{3A9232B1-6B92-471B-AC56-F968AB8CC729}" type="pres">
      <dgm:prSet presAssocID="{EE9E6A59-1E8F-4944-91B8-C9EE4DC377B2}" presName="parTxOnly" presStyleLbl="node1" presStyleIdx="0" presStyleCnt="4">
        <dgm:presLayoutVars>
          <dgm:bulletEnabled val="1"/>
        </dgm:presLayoutVars>
      </dgm:prSet>
      <dgm:spPr/>
    </dgm:pt>
    <dgm:pt modelId="{4582A09F-9B28-4055-93EA-03046901D1A2}" type="pres">
      <dgm:prSet presAssocID="{017811B5-EE52-47A8-923E-6CFCD1C4B2EA}" presName="parSpace" presStyleCnt="0"/>
      <dgm:spPr/>
    </dgm:pt>
    <dgm:pt modelId="{5955A0C4-4785-4E3E-9F94-8B9A99B6D4F6}" type="pres">
      <dgm:prSet presAssocID="{42B63FC9-DF73-4E50-9AA7-CFF4E9DE77F4}" presName="parTxOnly" presStyleLbl="node1" presStyleIdx="1" presStyleCnt="4" custScaleX="103804">
        <dgm:presLayoutVars>
          <dgm:bulletEnabled val="1"/>
        </dgm:presLayoutVars>
      </dgm:prSet>
      <dgm:spPr/>
    </dgm:pt>
    <dgm:pt modelId="{E9D66B7D-C240-4C81-8774-11D66E5D6A10}" type="pres">
      <dgm:prSet presAssocID="{279128A3-9B32-4994-B256-DA7B06D2929F}" presName="parSpace" presStyleCnt="0"/>
      <dgm:spPr/>
    </dgm:pt>
    <dgm:pt modelId="{9B54EC2B-EB30-49D2-961D-9996B3929026}" type="pres">
      <dgm:prSet presAssocID="{F690D54B-21DA-4750-B888-794B1EBC3E7B}" presName="parTxOnly" presStyleLbl="node1" presStyleIdx="2" presStyleCnt="4">
        <dgm:presLayoutVars>
          <dgm:bulletEnabled val="1"/>
        </dgm:presLayoutVars>
      </dgm:prSet>
      <dgm:spPr/>
    </dgm:pt>
    <dgm:pt modelId="{BA740832-8BE3-466E-B2B3-33BB3EC85795}" type="pres">
      <dgm:prSet presAssocID="{525C1F91-13C4-4D2C-97B0-3F1818AC71CF}" presName="parSpace" presStyleCnt="0"/>
      <dgm:spPr/>
    </dgm:pt>
    <dgm:pt modelId="{0A4A95E8-2366-416C-B57B-C6637DD26DD5}" type="pres">
      <dgm:prSet presAssocID="{6F7D6D6A-D1CA-4A8F-8BF8-6F3149B27B1E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3D8BBB19-CB55-47EC-91F3-AA7F2DF1E1E7}" type="presOf" srcId="{EE9E6A59-1E8F-4944-91B8-C9EE4DC377B2}" destId="{3A9232B1-6B92-471B-AC56-F968AB8CC729}" srcOrd="0" destOrd="0" presId="urn:microsoft.com/office/officeart/2005/8/layout/hChevron3"/>
    <dgm:cxn modelId="{CA10611C-4B02-4713-8894-48836EED8D0B}" srcId="{DA8D1081-B0D6-458F-B2E5-A7E340913B21}" destId="{F690D54B-21DA-4750-B888-794B1EBC3E7B}" srcOrd="2" destOrd="0" parTransId="{6FF42C4F-2414-4275-8747-5911E5AA73E4}" sibTransId="{525C1F91-13C4-4D2C-97B0-3F1818AC71CF}"/>
    <dgm:cxn modelId="{49908052-FE8E-424B-9481-1C42ABDEDF87}" type="presOf" srcId="{F690D54B-21DA-4750-B888-794B1EBC3E7B}" destId="{9B54EC2B-EB30-49D2-961D-9996B3929026}" srcOrd="0" destOrd="0" presId="urn:microsoft.com/office/officeart/2005/8/layout/hChevron3"/>
    <dgm:cxn modelId="{914F8953-CD78-4352-940C-A7CC0F676931}" srcId="{DA8D1081-B0D6-458F-B2E5-A7E340913B21}" destId="{EE9E6A59-1E8F-4944-91B8-C9EE4DC377B2}" srcOrd="0" destOrd="0" parTransId="{86A26DA0-49E9-4949-945F-9EAD43F2AA22}" sibTransId="{017811B5-EE52-47A8-923E-6CFCD1C4B2EA}"/>
    <dgm:cxn modelId="{5619C770-D39D-4304-825A-96CBB8849B58}" srcId="{DA8D1081-B0D6-458F-B2E5-A7E340913B21}" destId="{42B63FC9-DF73-4E50-9AA7-CFF4E9DE77F4}" srcOrd="1" destOrd="0" parTransId="{0BAB6699-A114-4172-B27A-4881750B5D52}" sibTransId="{279128A3-9B32-4994-B256-DA7B06D2929F}"/>
    <dgm:cxn modelId="{3E434271-7BA8-4115-BB30-BB327D4CFFD5}" srcId="{DA8D1081-B0D6-458F-B2E5-A7E340913B21}" destId="{6F7D6D6A-D1CA-4A8F-8BF8-6F3149B27B1E}" srcOrd="3" destOrd="0" parTransId="{D0951A2F-D4A3-4DF9-8D87-BBD1ECC07B84}" sibTransId="{7CDABAD1-A0DE-479F-9165-365677D38487}"/>
    <dgm:cxn modelId="{F1A1558E-CE76-4AD2-8ECE-A460C6323DFA}" type="presOf" srcId="{42B63FC9-DF73-4E50-9AA7-CFF4E9DE77F4}" destId="{5955A0C4-4785-4E3E-9F94-8B9A99B6D4F6}" srcOrd="0" destOrd="0" presId="urn:microsoft.com/office/officeart/2005/8/layout/hChevron3"/>
    <dgm:cxn modelId="{9B1B1ABA-9893-4034-8590-7C2752BF6B58}" type="presOf" srcId="{6F7D6D6A-D1CA-4A8F-8BF8-6F3149B27B1E}" destId="{0A4A95E8-2366-416C-B57B-C6637DD26DD5}" srcOrd="0" destOrd="0" presId="urn:microsoft.com/office/officeart/2005/8/layout/hChevron3"/>
    <dgm:cxn modelId="{FB15D5E8-2041-4308-96BA-5AC6BC2C6B44}" type="presOf" srcId="{DA8D1081-B0D6-458F-B2E5-A7E340913B21}" destId="{12734D71-E2FF-4009-9C4E-AF9935E78E74}" srcOrd="0" destOrd="0" presId="urn:microsoft.com/office/officeart/2005/8/layout/hChevron3"/>
    <dgm:cxn modelId="{8525B71C-9000-46AA-8240-54DFC42F184B}" type="presParOf" srcId="{12734D71-E2FF-4009-9C4E-AF9935E78E74}" destId="{3A9232B1-6B92-471B-AC56-F968AB8CC729}" srcOrd="0" destOrd="0" presId="urn:microsoft.com/office/officeart/2005/8/layout/hChevron3"/>
    <dgm:cxn modelId="{795163F4-34C8-4502-85B8-157C1CC4DEC5}" type="presParOf" srcId="{12734D71-E2FF-4009-9C4E-AF9935E78E74}" destId="{4582A09F-9B28-4055-93EA-03046901D1A2}" srcOrd="1" destOrd="0" presId="urn:microsoft.com/office/officeart/2005/8/layout/hChevron3"/>
    <dgm:cxn modelId="{9058FD50-0752-4030-9779-41AF4E42B8D1}" type="presParOf" srcId="{12734D71-E2FF-4009-9C4E-AF9935E78E74}" destId="{5955A0C4-4785-4E3E-9F94-8B9A99B6D4F6}" srcOrd="2" destOrd="0" presId="urn:microsoft.com/office/officeart/2005/8/layout/hChevron3"/>
    <dgm:cxn modelId="{66AA5AF9-D8A6-4A6B-A4DC-710D9DB4440E}" type="presParOf" srcId="{12734D71-E2FF-4009-9C4E-AF9935E78E74}" destId="{E9D66B7D-C240-4C81-8774-11D66E5D6A10}" srcOrd="3" destOrd="0" presId="urn:microsoft.com/office/officeart/2005/8/layout/hChevron3"/>
    <dgm:cxn modelId="{A9648ADE-F1A3-4309-89A1-71158965B013}" type="presParOf" srcId="{12734D71-E2FF-4009-9C4E-AF9935E78E74}" destId="{9B54EC2B-EB30-49D2-961D-9996B3929026}" srcOrd="4" destOrd="0" presId="urn:microsoft.com/office/officeart/2005/8/layout/hChevron3"/>
    <dgm:cxn modelId="{FF27128D-195D-4BFF-826D-E6CDBBF2964E}" type="presParOf" srcId="{12734D71-E2FF-4009-9C4E-AF9935E78E74}" destId="{BA740832-8BE3-466E-B2B3-33BB3EC85795}" srcOrd="5" destOrd="0" presId="urn:microsoft.com/office/officeart/2005/8/layout/hChevron3"/>
    <dgm:cxn modelId="{77EF714E-DD25-4A80-BD34-5F973B1891D1}" type="presParOf" srcId="{12734D71-E2FF-4009-9C4E-AF9935E78E74}" destId="{0A4A95E8-2366-416C-B57B-C6637DD26DD5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E3E1707-AC9F-4825-8E6A-10C1EF0B7BF9}" type="doc">
      <dgm:prSet loTypeId="urn:microsoft.com/office/officeart/2005/8/layout/lProcess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EFB3B48-30E2-436F-9E57-18E57D4A4DD2}">
      <dgm:prSet phldrT="[Текст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b="0" kern="1200" cap="all" spc="0" dirty="0">
              <a:ln w="9000" cmpd="sng"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4 декабря 2024</a:t>
          </a:r>
        </a:p>
      </dgm:t>
    </dgm:pt>
    <dgm:pt modelId="{1FBBC0DF-5857-4F19-8968-7AB4BD3BE207}" type="parTrans" cxnId="{FD56A37D-5FA5-4132-8A89-C1987950B15A}">
      <dgm:prSet/>
      <dgm:spPr/>
      <dgm:t>
        <a:bodyPr/>
        <a:lstStyle/>
        <a:p>
          <a:endParaRPr lang="ru-RU" sz="700" b="0"/>
        </a:p>
      </dgm:t>
    </dgm:pt>
    <dgm:pt modelId="{1B5E873B-79F3-40D6-9358-D811E4F0647E}" type="sibTrans" cxnId="{FD56A37D-5FA5-4132-8A89-C1987950B15A}">
      <dgm:prSet/>
      <dgm:spPr/>
      <dgm:t>
        <a:bodyPr/>
        <a:lstStyle/>
        <a:p>
          <a:endParaRPr lang="ru-RU" sz="700" b="0"/>
        </a:p>
      </dgm:t>
    </dgm:pt>
    <dgm:pt modelId="{0ABE08DF-0096-42B0-B6CB-7935D2F8BECC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16 декабря</a:t>
          </a:r>
          <a:br>
            <a:rPr lang="ru-RU" sz="7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проверка / перепроверка </a:t>
          </a:r>
        </a:p>
      </dgm:t>
    </dgm:pt>
    <dgm:pt modelId="{0C18E866-569F-4E9D-83FA-E4A63522BC33}" type="parTrans" cxnId="{146AACBC-D160-411C-B616-6C22CE968522}">
      <dgm:prSet/>
      <dgm:spPr/>
      <dgm:t>
        <a:bodyPr/>
        <a:lstStyle/>
        <a:p>
          <a:endParaRPr lang="ru-RU" sz="700" b="0"/>
        </a:p>
      </dgm:t>
    </dgm:pt>
    <dgm:pt modelId="{84C2125A-E966-43FA-99A2-7CC309CEE7F9}" type="sibTrans" cxnId="{146AACBC-D160-411C-B616-6C22CE968522}">
      <dgm:prSet/>
      <dgm:spPr/>
      <dgm:t>
        <a:bodyPr/>
        <a:lstStyle/>
        <a:p>
          <a:endParaRPr lang="ru-RU" sz="700" b="0"/>
        </a:p>
      </dgm:t>
    </dgm:pt>
    <dgm:pt modelId="{D67CC0DC-5767-4A1B-98B0-8194CBC8CCC6}">
      <dgm:prSet phldrT="[Текст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b="0" kern="1200" cap="all" spc="0" dirty="0">
              <a:ln w="9000" cmpd="sng"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5 февраля 2025</a:t>
          </a:r>
        </a:p>
      </dgm:t>
    </dgm:pt>
    <dgm:pt modelId="{D83244ED-6354-444F-A624-13C987C9A475}" type="parTrans" cxnId="{D7CDB33F-B523-4E26-8501-C7004584A266}">
      <dgm:prSet/>
      <dgm:spPr/>
      <dgm:t>
        <a:bodyPr/>
        <a:lstStyle/>
        <a:p>
          <a:endParaRPr lang="ru-RU" sz="700" b="0"/>
        </a:p>
      </dgm:t>
    </dgm:pt>
    <dgm:pt modelId="{C5587330-A95E-472A-856A-7A54EBD42AAA}" type="sibTrans" cxnId="{D7CDB33F-B523-4E26-8501-C7004584A266}">
      <dgm:prSet/>
      <dgm:spPr/>
      <dgm:t>
        <a:bodyPr/>
        <a:lstStyle/>
        <a:p>
          <a:endParaRPr lang="ru-RU" sz="700" b="0"/>
        </a:p>
      </dgm:t>
    </dgm:pt>
    <dgm:pt modelId="{4D225EE8-3F0B-4EC7-9B70-1BA96ED6826C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до 17февраля</a:t>
          </a:r>
          <a:br>
            <a:rPr lang="ru-RU" sz="1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проверка / перепроверка</a:t>
          </a:r>
        </a:p>
      </dgm:t>
    </dgm:pt>
    <dgm:pt modelId="{31B0470B-3263-4365-9287-54021E2F2CDE}" type="parTrans" cxnId="{45EE10B1-CEDE-4DAB-86E7-D6FEB00A08A7}">
      <dgm:prSet/>
      <dgm:spPr/>
      <dgm:t>
        <a:bodyPr/>
        <a:lstStyle/>
        <a:p>
          <a:endParaRPr lang="ru-RU" sz="700" b="0"/>
        </a:p>
      </dgm:t>
    </dgm:pt>
    <dgm:pt modelId="{1C1ACCB7-415B-483A-81D7-48038B74FCC7}" type="sibTrans" cxnId="{45EE10B1-CEDE-4DAB-86E7-D6FEB00A08A7}">
      <dgm:prSet/>
      <dgm:spPr/>
      <dgm:t>
        <a:bodyPr/>
        <a:lstStyle/>
        <a:p>
          <a:endParaRPr lang="ru-RU" sz="700" b="0"/>
        </a:p>
      </dgm:t>
    </dgm:pt>
    <dgm:pt modelId="{B601B8BF-E724-4C5E-A1F5-2AA29D52D307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19 февраля</a:t>
          </a:r>
          <a:br>
            <a:rPr lang="ru-RU" sz="1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ознакомление с результатами</a:t>
          </a:r>
        </a:p>
      </dgm:t>
    </dgm:pt>
    <dgm:pt modelId="{53BAD85F-3E9A-4B09-97C7-CD45CC23FAE7}" type="parTrans" cxnId="{87798D17-565E-470F-82C6-088B0FDEA0A8}">
      <dgm:prSet/>
      <dgm:spPr/>
      <dgm:t>
        <a:bodyPr/>
        <a:lstStyle/>
        <a:p>
          <a:endParaRPr lang="ru-RU" sz="700" b="0"/>
        </a:p>
      </dgm:t>
    </dgm:pt>
    <dgm:pt modelId="{1C17D706-6644-40E4-8B10-F44AC959A3AA}" type="sibTrans" cxnId="{87798D17-565E-470F-82C6-088B0FDEA0A8}">
      <dgm:prSet/>
      <dgm:spPr/>
      <dgm:t>
        <a:bodyPr/>
        <a:lstStyle/>
        <a:p>
          <a:endParaRPr lang="ru-RU" sz="700" b="0"/>
        </a:p>
      </dgm:t>
    </dgm:pt>
    <dgm:pt modelId="{D983802C-F914-4828-B094-E27F04A681E6}">
      <dgm:prSet phldrT="[Текст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b="0" kern="1200" cap="all" spc="0" dirty="0">
              <a:ln w="9000" cmpd="sng"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9 апреля </a:t>
          </a:r>
          <a:br>
            <a:rPr lang="ru-RU" sz="1400" b="0" kern="1200" cap="all" spc="0" dirty="0">
              <a:ln w="9000" cmpd="sng"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</a:br>
          <a:r>
            <a:rPr lang="ru-RU" sz="1400" b="0" kern="1200" cap="all" spc="0" dirty="0">
              <a:ln w="9000" cmpd="sng"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2025</a:t>
          </a:r>
        </a:p>
      </dgm:t>
    </dgm:pt>
    <dgm:pt modelId="{BACDE458-99F8-4083-9845-1358DB9457D2}" type="parTrans" cxnId="{C923881D-C80D-4B59-8881-F81CEFCC2182}">
      <dgm:prSet/>
      <dgm:spPr/>
      <dgm:t>
        <a:bodyPr/>
        <a:lstStyle/>
        <a:p>
          <a:endParaRPr lang="ru-RU" sz="700" b="0"/>
        </a:p>
      </dgm:t>
    </dgm:pt>
    <dgm:pt modelId="{8AC006DE-A92F-45EA-82E9-4D836115A035}" type="sibTrans" cxnId="{C923881D-C80D-4B59-8881-F81CEFCC2182}">
      <dgm:prSet/>
      <dgm:spPr/>
      <dgm:t>
        <a:bodyPr/>
        <a:lstStyle/>
        <a:p>
          <a:endParaRPr lang="ru-RU" sz="700" b="0"/>
        </a:p>
      </dgm:t>
    </dgm:pt>
    <dgm:pt modelId="{0E06539F-9507-42DD-87BA-93EDFF91C1FA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до 17 апреля</a:t>
          </a:r>
          <a:br>
            <a:rPr lang="ru-RU" sz="7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проверка / перепроверка</a:t>
          </a:r>
        </a:p>
      </dgm:t>
    </dgm:pt>
    <dgm:pt modelId="{AE648ECF-59EC-4B58-8049-D4CD192A1425}" type="parTrans" cxnId="{5D3E4105-902D-4C02-91D9-14E378A0AD96}">
      <dgm:prSet/>
      <dgm:spPr/>
      <dgm:t>
        <a:bodyPr/>
        <a:lstStyle/>
        <a:p>
          <a:endParaRPr lang="ru-RU" sz="700" b="0"/>
        </a:p>
      </dgm:t>
    </dgm:pt>
    <dgm:pt modelId="{4E178ED5-F487-4C63-80D6-F79B59917EB7}" type="sibTrans" cxnId="{5D3E4105-902D-4C02-91D9-14E378A0AD96}">
      <dgm:prSet/>
      <dgm:spPr/>
      <dgm:t>
        <a:bodyPr/>
        <a:lstStyle/>
        <a:p>
          <a:endParaRPr lang="ru-RU" sz="700" b="0"/>
        </a:p>
      </dgm:t>
    </dgm:pt>
    <dgm:pt modelId="{42939673-C040-4688-B3C3-B639373431DC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18 декабря</a:t>
          </a:r>
          <a:br>
            <a:rPr lang="ru-RU" sz="7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ознакомление с результатами</a:t>
          </a:r>
        </a:p>
      </dgm:t>
    </dgm:pt>
    <dgm:pt modelId="{8AD8516D-23A9-49A4-966A-74661A035ACF}" type="parTrans" cxnId="{05797F95-112F-40D4-B30D-AD0DF9F02AC7}">
      <dgm:prSet/>
      <dgm:spPr/>
      <dgm:t>
        <a:bodyPr/>
        <a:lstStyle/>
        <a:p>
          <a:endParaRPr lang="ru-RU" sz="1200" b="0"/>
        </a:p>
      </dgm:t>
    </dgm:pt>
    <dgm:pt modelId="{F7A1C02B-A1ED-4BE3-B791-0E5120AE3081}" type="sibTrans" cxnId="{05797F95-112F-40D4-B30D-AD0DF9F02AC7}">
      <dgm:prSet/>
      <dgm:spPr/>
      <dgm:t>
        <a:bodyPr/>
        <a:lstStyle/>
        <a:p>
          <a:endParaRPr lang="ru-RU" sz="1200" b="0"/>
        </a:p>
      </dgm:t>
    </dgm:pt>
    <dgm:pt modelId="{03D85A15-3FEB-44B7-903A-4A8B3C94D3E9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21 апреля</a:t>
          </a:r>
          <a:br>
            <a:rPr lang="ru-RU" sz="1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ознакомление с результатами</a:t>
          </a:r>
        </a:p>
      </dgm:t>
    </dgm:pt>
    <dgm:pt modelId="{681E4F36-3ACA-41E7-8822-03EA49D32B1E}" type="parTrans" cxnId="{5EB73F4A-E525-4E0C-BA96-2E05072308AF}">
      <dgm:prSet/>
      <dgm:spPr/>
      <dgm:t>
        <a:bodyPr/>
        <a:lstStyle/>
        <a:p>
          <a:endParaRPr lang="ru-RU" sz="1200" b="0"/>
        </a:p>
      </dgm:t>
    </dgm:pt>
    <dgm:pt modelId="{02D734EE-8F59-4656-89D3-F30E5D2CC841}" type="sibTrans" cxnId="{5EB73F4A-E525-4E0C-BA96-2E05072308AF}">
      <dgm:prSet/>
      <dgm:spPr/>
      <dgm:t>
        <a:bodyPr/>
        <a:lstStyle/>
        <a:p>
          <a:endParaRPr lang="ru-RU" sz="1200" b="0"/>
        </a:p>
      </dgm:t>
    </dgm:pt>
    <dgm:pt modelId="{CE393ACA-0F36-4B04-967E-0C7A50F815D8}" type="pres">
      <dgm:prSet presAssocID="{0E3E1707-AC9F-4825-8E6A-10C1EF0B7BF9}" presName="theList" presStyleCnt="0">
        <dgm:presLayoutVars>
          <dgm:dir/>
          <dgm:animLvl val="lvl"/>
          <dgm:resizeHandles val="exact"/>
        </dgm:presLayoutVars>
      </dgm:prSet>
      <dgm:spPr/>
    </dgm:pt>
    <dgm:pt modelId="{0D01AA7C-C849-4B17-BFF5-B7EB34611DEE}" type="pres">
      <dgm:prSet presAssocID="{7EFB3B48-30E2-436F-9E57-18E57D4A4DD2}" presName="compNode" presStyleCnt="0"/>
      <dgm:spPr/>
    </dgm:pt>
    <dgm:pt modelId="{46691176-9E18-4A95-AA8E-EC0535087712}" type="pres">
      <dgm:prSet presAssocID="{7EFB3B48-30E2-436F-9E57-18E57D4A4DD2}" presName="aNode" presStyleLbl="bgShp" presStyleIdx="0" presStyleCnt="3" custLinFactNeighborX="1237"/>
      <dgm:spPr>
        <a:prstGeom prst="rect">
          <a:avLst/>
        </a:prstGeom>
      </dgm:spPr>
    </dgm:pt>
    <dgm:pt modelId="{045A0FEE-6FFA-424B-8848-5FB2FC1A0753}" type="pres">
      <dgm:prSet presAssocID="{7EFB3B48-30E2-436F-9E57-18E57D4A4DD2}" presName="textNode" presStyleLbl="bgShp" presStyleIdx="0" presStyleCnt="3"/>
      <dgm:spPr/>
    </dgm:pt>
    <dgm:pt modelId="{C7238039-6F5E-4AC3-B934-467AF4AE5199}" type="pres">
      <dgm:prSet presAssocID="{7EFB3B48-30E2-436F-9E57-18E57D4A4DD2}" presName="compChildNode" presStyleCnt="0"/>
      <dgm:spPr/>
    </dgm:pt>
    <dgm:pt modelId="{1A55936A-A251-49AD-A13A-AE0AD50F7C7F}" type="pres">
      <dgm:prSet presAssocID="{7EFB3B48-30E2-436F-9E57-18E57D4A4DD2}" presName="theInnerList" presStyleCnt="0"/>
      <dgm:spPr/>
    </dgm:pt>
    <dgm:pt modelId="{4691A362-EB66-4276-8D04-18F2DD02A3DC}" type="pres">
      <dgm:prSet presAssocID="{0ABE08DF-0096-42B0-B6CB-7935D2F8BECC}" presName="childNode" presStyleLbl="node1" presStyleIdx="0" presStyleCnt="6" custLinFactNeighborX="1546">
        <dgm:presLayoutVars>
          <dgm:bulletEnabled val="1"/>
        </dgm:presLayoutVars>
      </dgm:prSet>
      <dgm:spPr>
        <a:prstGeom prst="rect">
          <a:avLst/>
        </a:prstGeom>
      </dgm:spPr>
    </dgm:pt>
    <dgm:pt modelId="{E11B567E-6AA9-46BE-8A57-9BEB77F33EDF}" type="pres">
      <dgm:prSet presAssocID="{0ABE08DF-0096-42B0-B6CB-7935D2F8BECC}" presName="aSpace2" presStyleCnt="0"/>
      <dgm:spPr/>
    </dgm:pt>
    <dgm:pt modelId="{4A215D8D-C5A0-4AE7-A106-E6F9F3214919}" type="pres">
      <dgm:prSet presAssocID="{42939673-C040-4688-B3C3-B639373431DC}" presName="childNode" presStyleLbl="node1" presStyleIdx="1" presStyleCnt="6">
        <dgm:presLayoutVars>
          <dgm:bulletEnabled val="1"/>
        </dgm:presLayoutVars>
      </dgm:prSet>
      <dgm:spPr>
        <a:prstGeom prst="rect">
          <a:avLst/>
        </a:prstGeom>
      </dgm:spPr>
    </dgm:pt>
    <dgm:pt modelId="{8A0C48B5-B503-44BB-BBA3-5BA460484D1C}" type="pres">
      <dgm:prSet presAssocID="{7EFB3B48-30E2-436F-9E57-18E57D4A4DD2}" presName="aSpace" presStyleCnt="0"/>
      <dgm:spPr/>
    </dgm:pt>
    <dgm:pt modelId="{8ECA2F7A-76D3-4B2F-B9D4-D03857FAC63D}" type="pres">
      <dgm:prSet presAssocID="{D67CC0DC-5767-4A1B-98B0-8194CBC8CCC6}" presName="compNode" presStyleCnt="0"/>
      <dgm:spPr/>
    </dgm:pt>
    <dgm:pt modelId="{6CC1B138-24F4-446D-BC38-646AEA3A22A8}" type="pres">
      <dgm:prSet presAssocID="{D67CC0DC-5767-4A1B-98B0-8194CBC8CCC6}" presName="aNode" presStyleLbl="bgShp" presStyleIdx="1" presStyleCnt="3" custLinFactNeighborX="1237"/>
      <dgm:spPr>
        <a:prstGeom prst="rect">
          <a:avLst/>
        </a:prstGeom>
      </dgm:spPr>
    </dgm:pt>
    <dgm:pt modelId="{6A6D3C90-3987-4620-BA97-628604D9C196}" type="pres">
      <dgm:prSet presAssocID="{D67CC0DC-5767-4A1B-98B0-8194CBC8CCC6}" presName="textNode" presStyleLbl="bgShp" presStyleIdx="1" presStyleCnt="3"/>
      <dgm:spPr/>
    </dgm:pt>
    <dgm:pt modelId="{0E5E5D68-E873-4F49-911F-60BDC46F16FD}" type="pres">
      <dgm:prSet presAssocID="{D67CC0DC-5767-4A1B-98B0-8194CBC8CCC6}" presName="compChildNode" presStyleCnt="0"/>
      <dgm:spPr/>
    </dgm:pt>
    <dgm:pt modelId="{5BF5ECAC-B033-4914-95C0-498196DC12B5}" type="pres">
      <dgm:prSet presAssocID="{D67CC0DC-5767-4A1B-98B0-8194CBC8CCC6}" presName="theInnerList" presStyleCnt="0"/>
      <dgm:spPr/>
    </dgm:pt>
    <dgm:pt modelId="{352071E2-A959-4C73-BBAB-5B39DE82032F}" type="pres">
      <dgm:prSet presAssocID="{4D225EE8-3F0B-4EC7-9B70-1BA96ED6826C}" presName="childNode" presStyleLbl="node1" presStyleIdx="2" presStyleCnt="6" custLinFactNeighborX="1546">
        <dgm:presLayoutVars>
          <dgm:bulletEnabled val="1"/>
        </dgm:presLayoutVars>
      </dgm:prSet>
      <dgm:spPr>
        <a:prstGeom prst="rect">
          <a:avLst/>
        </a:prstGeom>
      </dgm:spPr>
    </dgm:pt>
    <dgm:pt modelId="{D871FD83-0C4B-4A24-8B5C-95AD3E68A026}" type="pres">
      <dgm:prSet presAssocID="{4D225EE8-3F0B-4EC7-9B70-1BA96ED6826C}" presName="aSpace2" presStyleCnt="0"/>
      <dgm:spPr/>
    </dgm:pt>
    <dgm:pt modelId="{A2769A7F-59CA-4871-B32A-52220BA4FD5D}" type="pres">
      <dgm:prSet presAssocID="{B601B8BF-E724-4C5E-A1F5-2AA29D52D307}" presName="childNode" presStyleLbl="node1" presStyleIdx="3" presStyleCnt="6" custLinFactNeighborX="1546">
        <dgm:presLayoutVars>
          <dgm:bulletEnabled val="1"/>
        </dgm:presLayoutVars>
      </dgm:prSet>
      <dgm:spPr>
        <a:prstGeom prst="rect">
          <a:avLst/>
        </a:prstGeom>
      </dgm:spPr>
    </dgm:pt>
    <dgm:pt modelId="{24F16857-4426-41C0-974E-881E6636879E}" type="pres">
      <dgm:prSet presAssocID="{D67CC0DC-5767-4A1B-98B0-8194CBC8CCC6}" presName="aSpace" presStyleCnt="0"/>
      <dgm:spPr/>
    </dgm:pt>
    <dgm:pt modelId="{C71DC535-C661-45A6-B517-30ECEC456993}" type="pres">
      <dgm:prSet presAssocID="{D983802C-F914-4828-B094-E27F04A681E6}" presName="compNode" presStyleCnt="0"/>
      <dgm:spPr/>
    </dgm:pt>
    <dgm:pt modelId="{328FAE9A-4BBC-4366-85D9-02C5C99EC46B}" type="pres">
      <dgm:prSet presAssocID="{D983802C-F914-4828-B094-E27F04A681E6}" presName="aNode" presStyleLbl="bgShp" presStyleIdx="2" presStyleCnt="3" custLinFactNeighborX="1237"/>
      <dgm:spPr>
        <a:prstGeom prst="rect">
          <a:avLst/>
        </a:prstGeom>
      </dgm:spPr>
    </dgm:pt>
    <dgm:pt modelId="{17E82637-AE8C-4556-9FC7-5CC75623D96D}" type="pres">
      <dgm:prSet presAssocID="{D983802C-F914-4828-B094-E27F04A681E6}" presName="textNode" presStyleLbl="bgShp" presStyleIdx="2" presStyleCnt="3"/>
      <dgm:spPr/>
    </dgm:pt>
    <dgm:pt modelId="{20711293-DFFE-4E9E-9C5A-831A5E33FAB5}" type="pres">
      <dgm:prSet presAssocID="{D983802C-F914-4828-B094-E27F04A681E6}" presName="compChildNode" presStyleCnt="0"/>
      <dgm:spPr/>
    </dgm:pt>
    <dgm:pt modelId="{3E188E44-011E-492D-B211-D04C44BE9FC6}" type="pres">
      <dgm:prSet presAssocID="{D983802C-F914-4828-B094-E27F04A681E6}" presName="theInnerList" presStyleCnt="0"/>
      <dgm:spPr/>
    </dgm:pt>
    <dgm:pt modelId="{C682748F-4141-48FB-A863-5751905EFF38}" type="pres">
      <dgm:prSet presAssocID="{0E06539F-9507-42DD-87BA-93EDFF91C1FA}" presName="childNode" presStyleLbl="node1" presStyleIdx="4" presStyleCnt="6" custLinFactNeighborX="1546">
        <dgm:presLayoutVars>
          <dgm:bulletEnabled val="1"/>
        </dgm:presLayoutVars>
      </dgm:prSet>
      <dgm:spPr>
        <a:prstGeom prst="rect">
          <a:avLst/>
        </a:prstGeom>
      </dgm:spPr>
    </dgm:pt>
    <dgm:pt modelId="{42CD2740-7C49-4E13-BCAF-917F8E98B97A}" type="pres">
      <dgm:prSet presAssocID="{0E06539F-9507-42DD-87BA-93EDFF91C1FA}" presName="aSpace2" presStyleCnt="0"/>
      <dgm:spPr/>
    </dgm:pt>
    <dgm:pt modelId="{B0B9CFD1-B434-47B7-819D-E6D2857E1FE9}" type="pres">
      <dgm:prSet presAssocID="{03D85A15-3FEB-44B7-903A-4A8B3C94D3E9}" presName="childNode" presStyleLbl="node1" presStyleIdx="5" presStyleCnt="6" custLinFactNeighborX="1546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5D3E4105-902D-4C02-91D9-14E378A0AD96}" srcId="{D983802C-F914-4828-B094-E27F04A681E6}" destId="{0E06539F-9507-42DD-87BA-93EDFF91C1FA}" srcOrd="0" destOrd="0" parTransId="{AE648ECF-59EC-4B58-8049-D4CD192A1425}" sibTransId="{4E178ED5-F487-4C63-80D6-F79B59917EB7}"/>
    <dgm:cxn modelId="{4B462F11-C812-42F7-AC56-77CCAB2ECAD4}" type="presOf" srcId="{03D85A15-3FEB-44B7-903A-4A8B3C94D3E9}" destId="{B0B9CFD1-B434-47B7-819D-E6D2857E1FE9}" srcOrd="0" destOrd="0" presId="urn:microsoft.com/office/officeart/2005/8/layout/lProcess2"/>
    <dgm:cxn modelId="{87798D17-565E-470F-82C6-088B0FDEA0A8}" srcId="{D67CC0DC-5767-4A1B-98B0-8194CBC8CCC6}" destId="{B601B8BF-E724-4C5E-A1F5-2AA29D52D307}" srcOrd="1" destOrd="0" parTransId="{53BAD85F-3E9A-4B09-97C7-CD45CC23FAE7}" sibTransId="{1C17D706-6644-40E4-8B10-F44AC959A3AA}"/>
    <dgm:cxn modelId="{C923881D-C80D-4B59-8881-F81CEFCC2182}" srcId="{0E3E1707-AC9F-4825-8E6A-10C1EF0B7BF9}" destId="{D983802C-F914-4828-B094-E27F04A681E6}" srcOrd="2" destOrd="0" parTransId="{BACDE458-99F8-4083-9845-1358DB9457D2}" sibTransId="{8AC006DE-A92F-45EA-82E9-4D836115A035}"/>
    <dgm:cxn modelId="{AEADE327-A256-4F84-951F-09E2B9E95C50}" type="presOf" srcId="{4D225EE8-3F0B-4EC7-9B70-1BA96ED6826C}" destId="{352071E2-A959-4C73-BBAB-5B39DE82032F}" srcOrd="0" destOrd="0" presId="urn:microsoft.com/office/officeart/2005/8/layout/lProcess2"/>
    <dgm:cxn modelId="{16EEB22B-2389-416E-AD58-DD10DBB76946}" type="presOf" srcId="{B601B8BF-E724-4C5E-A1F5-2AA29D52D307}" destId="{A2769A7F-59CA-4871-B32A-52220BA4FD5D}" srcOrd="0" destOrd="0" presId="urn:microsoft.com/office/officeart/2005/8/layout/lProcess2"/>
    <dgm:cxn modelId="{EB994E30-70CA-4382-B4AD-D2C8654B2D39}" type="presOf" srcId="{0E3E1707-AC9F-4825-8E6A-10C1EF0B7BF9}" destId="{CE393ACA-0F36-4B04-967E-0C7A50F815D8}" srcOrd="0" destOrd="0" presId="urn:microsoft.com/office/officeart/2005/8/layout/lProcess2"/>
    <dgm:cxn modelId="{533D873B-AD2F-4FC6-85A8-2BB0C7928D0D}" type="presOf" srcId="{0E06539F-9507-42DD-87BA-93EDFF91C1FA}" destId="{C682748F-4141-48FB-A863-5751905EFF38}" srcOrd="0" destOrd="0" presId="urn:microsoft.com/office/officeart/2005/8/layout/lProcess2"/>
    <dgm:cxn modelId="{D7CDB33F-B523-4E26-8501-C7004584A266}" srcId="{0E3E1707-AC9F-4825-8E6A-10C1EF0B7BF9}" destId="{D67CC0DC-5767-4A1B-98B0-8194CBC8CCC6}" srcOrd="1" destOrd="0" parTransId="{D83244ED-6354-444F-A624-13C987C9A475}" sibTransId="{C5587330-A95E-472A-856A-7A54EBD42AAA}"/>
    <dgm:cxn modelId="{5EB73F4A-E525-4E0C-BA96-2E05072308AF}" srcId="{D983802C-F914-4828-B094-E27F04A681E6}" destId="{03D85A15-3FEB-44B7-903A-4A8B3C94D3E9}" srcOrd="1" destOrd="0" parTransId="{681E4F36-3ACA-41E7-8822-03EA49D32B1E}" sibTransId="{02D734EE-8F59-4656-89D3-F30E5D2CC841}"/>
    <dgm:cxn modelId="{5A81E94F-277A-4AAC-BFC6-73898AA3D49A}" type="presOf" srcId="{7EFB3B48-30E2-436F-9E57-18E57D4A4DD2}" destId="{46691176-9E18-4A95-AA8E-EC0535087712}" srcOrd="0" destOrd="0" presId="urn:microsoft.com/office/officeart/2005/8/layout/lProcess2"/>
    <dgm:cxn modelId="{3BB09F51-D8D6-46E4-8243-B9142634F60D}" type="presOf" srcId="{7EFB3B48-30E2-436F-9E57-18E57D4A4DD2}" destId="{045A0FEE-6FFA-424B-8848-5FB2FC1A0753}" srcOrd="1" destOrd="0" presId="urn:microsoft.com/office/officeart/2005/8/layout/lProcess2"/>
    <dgm:cxn modelId="{F564D155-C6FA-497A-90B9-DEC47DDFE010}" type="presOf" srcId="{42939673-C040-4688-B3C3-B639373431DC}" destId="{4A215D8D-C5A0-4AE7-A106-E6F9F3214919}" srcOrd="0" destOrd="0" presId="urn:microsoft.com/office/officeart/2005/8/layout/lProcess2"/>
    <dgm:cxn modelId="{7217F656-EDCF-4D89-9A36-141E5499015E}" type="presOf" srcId="{D67CC0DC-5767-4A1B-98B0-8194CBC8CCC6}" destId="{6A6D3C90-3987-4620-BA97-628604D9C196}" srcOrd="1" destOrd="0" presId="urn:microsoft.com/office/officeart/2005/8/layout/lProcess2"/>
    <dgm:cxn modelId="{FD56A37D-5FA5-4132-8A89-C1987950B15A}" srcId="{0E3E1707-AC9F-4825-8E6A-10C1EF0B7BF9}" destId="{7EFB3B48-30E2-436F-9E57-18E57D4A4DD2}" srcOrd="0" destOrd="0" parTransId="{1FBBC0DF-5857-4F19-8968-7AB4BD3BE207}" sibTransId="{1B5E873B-79F3-40D6-9358-D811E4F0647E}"/>
    <dgm:cxn modelId="{05797F95-112F-40D4-B30D-AD0DF9F02AC7}" srcId="{7EFB3B48-30E2-436F-9E57-18E57D4A4DD2}" destId="{42939673-C040-4688-B3C3-B639373431DC}" srcOrd="1" destOrd="0" parTransId="{8AD8516D-23A9-49A4-966A-74661A035ACF}" sibTransId="{F7A1C02B-A1ED-4BE3-B791-0E5120AE3081}"/>
    <dgm:cxn modelId="{45EE10B1-CEDE-4DAB-86E7-D6FEB00A08A7}" srcId="{D67CC0DC-5767-4A1B-98B0-8194CBC8CCC6}" destId="{4D225EE8-3F0B-4EC7-9B70-1BA96ED6826C}" srcOrd="0" destOrd="0" parTransId="{31B0470B-3263-4365-9287-54021E2F2CDE}" sibTransId="{1C1ACCB7-415B-483A-81D7-48038B74FCC7}"/>
    <dgm:cxn modelId="{146AACBC-D160-411C-B616-6C22CE968522}" srcId="{7EFB3B48-30E2-436F-9E57-18E57D4A4DD2}" destId="{0ABE08DF-0096-42B0-B6CB-7935D2F8BECC}" srcOrd="0" destOrd="0" parTransId="{0C18E866-569F-4E9D-83FA-E4A63522BC33}" sibTransId="{84C2125A-E966-43FA-99A2-7CC309CEE7F9}"/>
    <dgm:cxn modelId="{23972AD2-2831-47FA-AAD0-9D00291D5798}" type="presOf" srcId="{D67CC0DC-5767-4A1B-98B0-8194CBC8CCC6}" destId="{6CC1B138-24F4-446D-BC38-646AEA3A22A8}" srcOrd="0" destOrd="0" presId="urn:microsoft.com/office/officeart/2005/8/layout/lProcess2"/>
    <dgm:cxn modelId="{7ACC23F7-C316-4030-93DC-77A2AD4B668E}" type="presOf" srcId="{0ABE08DF-0096-42B0-B6CB-7935D2F8BECC}" destId="{4691A362-EB66-4276-8D04-18F2DD02A3DC}" srcOrd="0" destOrd="0" presId="urn:microsoft.com/office/officeart/2005/8/layout/lProcess2"/>
    <dgm:cxn modelId="{55256BF9-EB71-474C-9B75-1A478C07DC8A}" type="presOf" srcId="{D983802C-F914-4828-B094-E27F04A681E6}" destId="{328FAE9A-4BBC-4366-85D9-02C5C99EC46B}" srcOrd="0" destOrd="0" presId="urn:microsoft.com/office/officeart/2005/8/layout/lProcess2"/>
    <dgm:cxn modelId="{DC67F2FE-180B-4639-8259-F8CEAB29A614}" type="presOf" srcId="{D983802C-F914-4828-B094-E27F04A681E6}" destId="{17E82637-AE8C-4556-9FC7-5CC75623D96D}" srcOrd="1" destOrd="0" presId="urn:microsoft.com/office/officeart/2005/8/layout/lProcess2"/>
    <dgm:cxn modelId="{25DE604E-9F4C-4916-BC81-D59B4A5C02F7}" type="presParOf" srcId="{CE393ACA-0F36-4B04-967E-0C7A50F815D8}" destId="{0D01AA7C-C849-4B17-BFF5-B7EB34611DEE}" srcOrd="0" destOrd="0" presId="urn:microsoft.com/office/officeart/2005/8/layout/lProcess2"/>
    <dgm:cxn modelId="{BF0A202F-D64F-4BEE-9551-64209C67DACB}" type="presParOf" srcId="{0D01AA7C-C849-4B17-BFF5-B7EB34611DEE}" destId="{46691176-9E18-4A95-AA8E-EC0535087712}" srcOrd="0" destOrd="0" presId="urn:microsoft.com/office/officeart/2005/8/layout/lProcess2"/>
    <dgm:cxn modelId="{726FCFBE-6EFF-406E-AF79-4772390F9315}" type="presParOf" srcId="{0D01AA7C-C849-4B17-BFF5-B7EB34611DEE}" destId="{045A0FEE-6FFA-424B-8848-5FB2FC1A0753}" srcOrd="1" destOrd="0" presId="urn:microsoft.com/office/officeart/2005/8/layout/lProcess2"/>
    <dgm:cxn modelId="{F88B560A-4B00-4603-8956-6D77371BB718}" type="presParOf" srcId="{0D01AA7C-C849-4B17-BFF5-B7EB34611DEE}" destId="{C7238039-6F5E-4AC3-B934-467AF4AE5199}" srcOrd="2" destOrd="0" presId="urn:microsoft.com/office/officeart/2005/8/layout/lProcess2"/>
    <dgm:cxn modelId="{37743980-FE05-443F-8FFE-BA0B1931FA3D}" type="presParOf" srcId="{C7238039-6F5E-4AC3-B934-467AF4AE5199}" destId="{1A55936A-A251-49AD-A13A-AE0AD50F7C7F}" srcOrd="0" destOrd="0" presId="urn:microsoft.com/office/officeart/2005/8/layout/lProcess2"/>
    <dgm:cxn modelId="{EAE1DB2F-CEA4-4461-8A25-DDF0A838E6B2}" type="presParOf" srcId="{1A55936A-A251-49AD-A13A-AE0AD50F7C7F}" destId="{4691A362-EB66-4276-8D04-18F2DD02A3DC}" srcOrd="0" destOrd="0" presId="urn:microsoft.com/office/officeart/2005/8/layout/lProcess2"/>
    <dgm:cxn modelId="{DED1319D-CBD6-40EB-A51C-7B9637D77B42}" type="presParOf" srcId="{1A55936A-A251-49AD-A13A-AE0AD50F7C7F}" destId="{E11B567E-6AA9-46BE-8A57-9BEB77F33EDF}" srcOrd="1" destOrd="0" presId="urn:microsoft.com/office/officeart/2005/8/layout/lProcess2"/>
    <dgm:cxn modelId="{A2EFDA4C-9A39-47E0-9B15-A6F7DF09FC23}" type="presParOf" srcId="{1A55936A-A251-49AD-A13A-AE0AD50F7C7F}" destId="{4A215D8D-C5A0-4AE7-A106-E6F9F3214919}" srcOrd="2" destOrd="0" presId="urn:microsoft.com/office/officeart/2005/8/layout/lProcess2"/>
    <dgm:cxn modelId="{08CC6FC0-8B6D-4433-9535-34B82A6B1479}" type="presParOf" srcId="{CE393ACA-0F36-4B04-967E-0C7A50F815D8}" destId="{8A0C48B5-B503-44BB-BBA3-5BA460484D1C}" srcOrd="1" destOrd="0" presId="urn:microsoft.com/office/officeart/2005/8/layout/lProcess2"/>
    <dgm:cxn modelId="{F5ECA213-8D16-42E1-AE23-D25D09FAC5C0}" type="presParOf" srcId="{CE393ACA-0F36-4B04-967E-0C7A50F815D8}" destId="{8ECA2F7A-76D3-4B2F-B9D4-D03857FAC63D}" srcOrd="2" destOrd="0" presId="urn:microsoft.com/office/officeart/2005/8/layout/lProcess2"/>
    <dgm:cxn modelId="{BA4AA784-ECD5-49D2-BE92-519A980A5663}" type="presParOf" srcId="{8ECA2F7A-76D3-4B2F-B9D4-D03857FAC63D}" destId="{6CC1B138-24F4-446D-BC38-646AEA3A22A8}" srcOrd="0" destOrd="0" presId="urn:microsoft.com/office/officeart/2005/8/layout/lProcess2"/>
    <dgm:cxn modelId="{468BCA0D-07DF-4961-8404-262394BE80C0}" type="presParOf" srcId="{8ECA2F7A-76D3-4B2F-B9D4-D03857FAC63D}" destId="{6A6D3C90-3987-4620-BA97-628604D9C196}" srcOrd="1" destOrd="0" presId="urn:microsoft.com/office/officeart/2005/8/layout/lProcess2"/>
    <dgm:cxn modelId="{56CE678F-83FE-4C53-B5E2-2F2D1FB057B1}" type="presParOf" srcId="{8ECA2F7A-76D3-4B2F-B9D4-D03857FAC63D}" destId="{0E5E5D68-E873-4F49-911F-60BDC46F16FD}" srcOrd="2" destOrd="0" presId="urn:microsoft.com/office/officeart/2005/8/layout/lProcess2"/>
    <dgm:cxn modelId="{22496D4C-D435-4AF9-98FA-484ED4023DFB}" type="presParOf" srcId="{0E5E5D68-E873-4F49-911F-60BDC46F16FD}" destId="{5BF5ECAC-B033-4914-95C0-498196DC12B5}" srcOrd="0" destOrd="0" presId="urn:microsoft.com/office/officeart/2005/8/layout/lProcess2"/>
    <dgm:cxn modelId="{7D3B47FE-A85F-4D1F-814B-522F05C61B29}" type="presParOf" srcId="{5BF5ECAC-B033-4914-95C0-498196DC12B5}" destId="{352071E2-A959-4C73-BBAB-5B39DE82032F}" srcOrd="0" destOrd="0" presId="urn:microsoft.com/office/officeart/2005/8/layout/lProcess2"/>
    <dgm:cxn modelId="{C54A52D7-2249-46B3-9525-F5BBE93D0F20}" type="presParOf" srcId="{5BF5ECAC-B033-4914-95C0-498196DC12B5}" destId="{D871FD83-0C4B-4A24-8B5C-95AD3E68A026}" srcOrd="1" destOrd="0" presId="urn:microsoft.com/office/officeart/2005/8/layout/lProcess2"/>
    <dgm:cxn modelId="{17BEA1AB-7305-41BB-BDFD-7E728D435D0A}" type="presParOf" srcId="{5BF5ECAC-B033-4914-95C0-498196DC12B5}" destId="{A2769A7F-59CA-4871-B32A-52220BA4FD5D}" srcOrd="2" destOrd="0" presId="urn:microsoft.com/office/officeart/2005/8/layout/lProcess2"/>
    <dgm:cxn modelId="{41D75B4C-8512-45D1-8212-0EC736D87B1F}" type="presParOf" srcId="{CE393ACA-0F36-4B04-967E-0C7A50F815D8}" destId="{24F16857-4426-41C0-974E-881E6636879E}" srcOrd="3" destOrd="0" presId="urn:microsoft.com/office/officeart/2005/8/layout/lProcess2"/>
    <dgm:cxn modelId="{707C437D-7A9C-4C50-A37B-02A3E7463D40}" type="presParOf" srcId="{CE393ACA-0F36-4B04-967E-0C7A50F815D8}" destId="{C71DC535-C661-45A6-B517-30ECEC456993}" srcOrd="4" destOrd="0" presId="urn:microsoft.com/office/officeart/2005/8/layout/lProcess2"/>
    <dgm:cxn modelId="{128B9C5F-CE75-4B1E-9581-670BF37B7163}" type="presParOf" srcId="{C71DC535-C661-45A6-B517-30ECEC456993}" destId="{328FAE9A-4BBC-4366-85D9-02C5C99EC46B}" srcOrd="0" destOrd="0" presId="urn:microsoft.com/office/officeart/2005/8/layout/lProcess2"/>
    <dgm:cxn modelId="{08E7AB7C-913E-493B-8F67-B1D8F366BA65}" type="presParOf" srcId="{C71DC535-C661-45A6-B517-30ECEC456993}" destId="{17E82637-AE8C-4556-9FC7-5CC75623D96D}" srcOrd="1" destOrd="0" presId="urn:microsoft.com/office/officeart/2005/8/layout/lProcess2"/>
    <dgm:cxn modelId="{DCDB09D6-D65B-44D1-A1DF-4E0EA93FB144}" type="presParOf" srcId="{C71DC535-C661-45A6-B517-30ECEC456993}" destId="{20711293-DFFE-4E9E-9C5A-831A5E33FAB5}" srcOrd="2" destOrd="0" presId="urn:microsoft.com/office/officeart/2005/8/layout/lProcess2"/>
    <dgm:cxn modelId="{9F5F2414-8FD0-43FB-AAEB-A690D121B074}" type="presParOf" srcId="{20711293-DFFE-4E9E-9C5A-831A5E33FAB5}" destId="{3E188E44-011E-492D-B211-D04C44BE9FC6}" srcOrd="0" destOrd="0" presId="urn:microsoft.com/office/officeart/2005/8/layout/lProcess2"/>
    <dgm:cxn modelId="{E18D31E0-1B5E-42BA-BBD6-A09C1E058336}" type="presParOf" srcId="{3E188E44-011E-492D-B211-D04C44BE9FC6}" destId="{C682748F-4141-48FB-A863-5751905EFF38}" srcOrd="0" destOrd="0" presId="urn:microsoft.com/office/officeart/2005/8/layout/lProcess2"/>
    <dgm:cxn modelId="{FB72B33D-4D5F-4B33-8950-7F978DD1CF92}" type="presParOf" srcId="{3E188E44-011E-492D-B211-D04C44BE9FC6}" destId="{42CD2740-7C49-4E13-BCAF-917F8E98B97A}" srcOrd="1" destOrd="0" presId="urn:microsoft.com/office/officeart/2005/8/layout/lProcess2"/>
    <dgm:cxn modelId="{4F64A25B-8E0D-49AA-9395-DFC48606D803}" type="presParOf" srcId="{3E188E44-011E-492D-B211-D04C44BE9FC6}" destId="{B0B9CFD1-B434-47B7-819D-E6D2857E1FE9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17D6381-E193-4870-96DB-A6CFE51E1FE9}" type="doc">
      <dgm:prSet loTypeId="urn:microsoft.com/office/officeart/2005/8/layout/hierarchy2" loCatId="hierarchy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84465DA5-FACA-486F-96C5-9FD770784A99}">
      <dgm:prSet phldrT="[Текст]" custT="1"/>
      <dgm:spPr>
        <a:ln w="6350">
          <a:solidFill>
            <a:schemeClr val="accent4"/>
          </a:solidFill>
        </a:ln>
      </dgm:spPr>
      <dgm:t>
        <a:bodyPr/>
        <a:lstStyle/>
        <a:p>
          <a:r>
            <a:rPr lang="ru-RU" sz="1000" b="0" cap="all" dirty="0">
              <a:ln w="9000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ПРЕДМЕТЫ ЕГЭ:</a:t>
          </a:r>
          <a:endParaRPr lang="ru-RU" sz="1000" b="0" dirty="0">
            <a:ln w="9000" cmpd="sng">
              <a:solidFill>
                <a:schemeClr val="tx1"/>
              </a:solidFill>
              <a:prstDash val="solid"/>
            </a:ln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2D3E77-386C-4CB4-B109-0C471D38B2DF}" type="parTrans" cxnId="{F2BEA23D-44AA-4A0A-B850-52A21FF1D398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E754E2-89EE-4708-9AA2-8ACB2B8CDF5B}" type="sibTrans" cxnId="{F2BEA23D-44AA-4A0A-B850-52A21FF1D398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99AEF5-06DB-4528-AFDD-248123385E7A}">
      <dgm:prSet phldrT="[Текст]" custT="1"/>
      <dgm:spPr>
        <a:ln w="6350">
          <a:solidFill>
            <a:schemeClr val="accent4"/>
          </a:solidFill>
        </a:ln>
      </dgm:spPr>
      <dgm:t>
        <a:bodyPr/>
        <a:lstStyle/>
        <a:p>
          <a:r>
            <a:rPr lang="ru-RU" sz="105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ОБЯЗАТЕЛЬНЫЕ</a:t>
          </a:r>
        </a:p>
      </dgm:t>
    </dgm:pt>
    <dgm:pt modelId="{B57F48C3-70A2-4876-BAD0-D7877518F2FF}" type="parTrans" cxnId="{62AB48A2-402D-40E2-B176-D2142B820D2E}">
      <dgm:prSet custT="1"/>
      <dgm:spPr/>
      <dgm:t>
        <a:bodyPr/>
        <a:lstStyle/>
        <a:p>
          <a:endParaRPr lang="ru-RU" sz="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59C3CD-0DAD-4033-8D7A-35DD6B363708}" type="sibTrans" cxnId="{62AB48A2-402D-40E2-B176-D2142B820D2E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99EFAD-80E6-4204-9538-FC315876322C}">
      <dgm:prSet phldrT="[Текст]" custT="1"/>
      <dgm:spPr>
        <a:ln w="6350">
          <a:solidFill>
            <a:schemeClr val="accent4"/>
          </a:solidFill>
        </a:ln>
      </dgm:spPr>
      <dgm:t>
        <a:bodyPr/>
        <a:lstStyle/>
        <a:p>
          <a:r>
            <a:rPr lang="ru-RU" sz="1100" dirty="0">
              <a:latin typeface="Arial" panose="020B0604020202020204" pitchFamily="34" charset="0"/>
              <a:cs typeface="Arial" panose="020B0604020202020204" pitchFamily="34" charset="0"/>
            </a:rPr>
            <a:t>русский язык,</a:t>
          </a:r>
          <a:br>
            <a:rPr lang="ru-RU" sz="11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100" dirty="0">
              <a:latin typeface="Arial" panose="020B0604020202020204" pitchFamily="34" charset="0"/>
              <a:cs typeface="Arial" panose="020B0604020202020204" pitchFamily="34" charset="0"/>
            </a:rPr>
            <a:t>математика</a:t>
          </a:r>
        </a:p>
      </dgm:t>
    </dgm:pt>
    <dgm:pt modelId="{D5FDBAD6-71F3-439D-B1EF-501EC3CC101D}" type="parTrans" cxnId="{5B8D9305-08CC-460A-AE91-216AA9121D60}">
      <dgm:prSet custT="1"/>
      <dgm:spPr/>
      <dgm:t>
        <a:bodyPr/>
        <a:lstStyle/>
        <a:p>
          <a:endParaRPr lang="ru-RU" sz="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308F37-9228-4347-98D6-DC05BD8FB2A3}" type="sibTrans" cxnId="{5B8D9305-08CC-460A-AE91-216AA9121D60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E087C7-294D-416A-BF48-982E75CEAB13}">
      <dgm:prSet phldrT="[Текст]" custT="1"/>
      <dgm:spPr>
        <a:ln w="6350">
          <a:solidFill>
            <a:schemeClr val="accent4"/>
          </a:solidFill>
        </a:ln>
      </dgm:spPr>
      <dgm:t>
        <a:bodyPr/>
        <a:lstStyle/>
        <a:p>
          <a:r>
            <a:rPr lang="ru-RU" sz="105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rPr>
            <a:t>ПО ВЫБОРУ</a:t>
          </a:r>
        </a:p>
      </dgm:t>
    </dgm:pt>
    <dgm:pt modelId="{DC3A94DD-945A-4FEE-B7DA-4109B7836847}" type="parTrans" cxnId="{B6B82592-E298-4CF8-AC4A-F37431201B5F}">
      <dgm:prSet custT="1"/>
      <dgm:spPr/>
      <dgm:t>
        <a:bodyPr/>
        <a:lstStyle/>
        <a:p>
          <a:endParaRPr lang="ru-RU" sz="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7D7B84-F83E-484F-9408-4785D06C0F57}" type="sibTrans" cxnId="{B6B82592-E298-4CF8-AC4A-F37431201B5F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9CC68A-811E-432A-9BAA-B2C49834CBD9}">
      <dgm:prSet phldrT="[Текст]" custT="1"/>
      <dgm:spPr>
        <a:ln w="6350">
          <a:solidFill>
            <a:schemeClr val="accent4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b="0" i="0" dirty="0">
              <a:latin typeface="Arial" panose="020B0604020202020204" pitchFamily="34" charset="0"/>
              <a:cs typeface="Arial" panose="020B0604020202020204" pitchFamily="34" charset="0"/>
            </a:rPr>
            <a:t>физика, информатика, химия, биология, обществознание, история, иностранные языки,</a:t>
          </a:r>
          <a:endParaRPr lang="ru-RU" sz="105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0" i="0" dirty="0">
              <a:latin typeface="Arial" panose="020B0604020202020204" pitchFamily="34" charset="0"/>
              <a:cs typeface="Arial" panose="020B0604020202020204" pitchFamily="34" charset="0"/>
            </a:rPr>
            <a:t>литература, география </a:t>
          </a:r>
          <a:endParaRPr lang="ru-RU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17494E-F439-4CA2-982E-6AF802039427}" type="parTrans" cxnId="{DCD46A55-AF7F-4C79-AFC0-0452EC4601A6}">
      <dgm:prSet custT="1"/>
      <dgm:spPr/>
      <dgm:t>
        <a:bodyPr/>
        <a:lstStyle/>
        <a:p>
          <a:endParaRPr lang="ru-RU" sz="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4A307A-FA8D-48A8-9D64-7C5F0F1F07E3}" type="sibTrans" cxnId="{DCD46A55-AF7F-4C79-AFC0-0452EC4601A6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0944B2-1FF2-4E67-954E-9E86F137D91C}" type="pres">
      <dgm:prSet presAssocID="{517D6381-E193-4870-96DB-A6CFE51E1FE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B5545A0-1DF5-45BE-A11C-459C2A2336CF}" type="pres">
      <dgm:prSet presAssocID="{84465DA5-FACA-486F-96C5-9FD770784A99}" presName="root1" presStyleCnt="0"/>
      <dgm:spPr/>
    </dgm:pt>
    <dgm:pt modelId="{6ECEEA60-30B9-44A4-9015-36159B93F322}" type="pres">
      <dgm:prSet presAssocID="{84465DA5-FACA-486F-96C5-9FD770784A99}" presName="LevelOneTextNode" presStyleLbl="node0" presStyleIdx="0" presStyleCnt="1" custLinFactNeighborX="-2111" custLinFactNeighborY="-89917">
        <dgm:presLayoutVars>
          <dgm:chPref val="3"/>
        </dgm:presLayoutVars>
      </dgm:prSet>
      <dgm:spPr/>
    </dgm:pt>
    <dgm:pt modelId="{8788AE31-8610-4EF1-9B03-233B2B511AC0}" type="pres">
      <dgm:prSet presAssocID="{84465DA5-FACA-486F-96C5-9FD770784A99}" presName="level2hierChild" presStyleCnt="0"/>
      <dgm:spPr/>
    </dgm:pt>
    <dgm:pt modelId="{AC602D5F-4EB8-4768-834A-E39453E30B3E}" type="pres">
      <dgm:prSet presAssocID="{B57F48C3-70A2-4876-BAD0-D7877518F2FF}" presName="conn2-1" presStyleLbl="parChTrans1D2" presStyleIdx="0" presStyleCnt="2"/>
      <dgm:spPr/>
    </dgm:pt>
    <dgm:pt modelId="{0D7DC5D2-81B3-4E7B-83CE-F733BDA2D414}" type="pres">
      <dgm:prSet presAssocID="{B57F48C3-70A2-4876-BAD0-D7877518F2FF}" presName="connTx" presStyleLbl="parChTrans1D2" presStyleIdx="0" presStyleCnt="2"/>
      <dgm:spPr/>
    </dgm:pt>
    <dgm:pt modelId="{8495B484-EF5D-4D01-8EB1-172AA29E0F75}" type="pres">
      <dgm:prSet presAssocID="{DA99AEF5-06DB-4528-AFDD-248123385E7A}" presName="root2" presStyleCnt="0"/>
      <dgm:spPr/>
    </dgm:pt>
    <dgm:pt modelId="{CD69C86E-A610-4ECD-BC68-BA2F2B7FE2AE}" type="pres">
      <dgm:prSet presAssocID="{DA99AEF5-06DB-4528-AFDD-248123385E7A}" presName="LevelTwoTextNode" presStyleLbl="node2" presStyleIdx="0" presStyleCnt="2" custScaleX="129914" custLinFactNeighborX="-24891" custLinFactNeighborY="-32519">
        <dgm:presLayoutVars>
          <dgm:chPref val="3"/>
        </dgm:presLayoutVars>
      </dgm:prSet>
      <dgm:spPr/>
    </dgm:pt>
    <dgm:pt modelId="{B15940FA-BEA4-4673-A1DD-6D853F4BAC31}" type="pres">
      <dgm:prSet presAssocID="{DA99AEF5-06DB-4528-AFDD-248123385E7A}" presName="level3hierChild" presStyleCnt="0"/>
      <dgm:spPr/>
    </dgm:pt>
    <dgm:pt modelId="{91D1D0CF-9988-4893-9D1A-5822F69D2515}" type="pres">
      <dgm:prSet presAssocID="{D5FDBAD6-71F3-439D-B1EF-501EC3CC101D}" presName="conn2-1" presStyleLbl="parChTrans1D3" presStyleIdx="0" presStyleCnt="2"/>
      <dgm:spPr/>
    </dgm:pt>
    <dgm:pt modelId="{C8567451-21A9-4AF6-9AC3-96D764AEAF2B}" type="pres">
      <dgm:prSet presAssocID="{D5FDBAD6-71F3-439D-B1EF-501EC3CC101D}" presName="connTx" presStyleLbl="parChTrans1D3" presStyleIdx="0" presStyleCnt="2"/>
      <dgm:spPr/>
    </dgm:pt>
    <dgm:pt modelId="{E81D503B-A615-40ED-A6A5-D406AC3EC850}" type="pres">
      <dgm:prSet presAssocID="{3399EFAD-80E6-4204-9538-FC315876322C}" presName="root2" presStyleCnt="0"/>
      <dgm:spPr/>
    </dgm:pt>
    <dgm:pt modelId="{C4EC8B90-80A7-4356-9543-A2E08B944511}" type="pres">
      <dgm:prSet presAssocID="{3399EFAD-80E6-4204-9538-FC315876322C}" presName="LevelTwoTextNode" presStyleLbl="node3" presStyleIdx="0" presStyleCnt="2" custScaleX="131731" custScaleY="93891" custLinFactNeighborX="-50624" custLinFactNeighborY="-33877">
        <dgm:presLayoutVars>
          <dgm:chPref val="3"/>
        </dgm:presLayoutVars>
      </dgm:prSet>
      <dgm:spPr/>
    </dgm:pt>
    <dgm:pt modelId="{246AEF26-6B7D-44C7-AF33-6370C0CB6383}" type="pres">
      <dgm:prSet presAssocID="{3399EFAD-80E6-4204-9538-FC315876322C}" presName="level3hierChild" presStyleCnt="0"/>
      <dgm:spPr/>
    </dgm:pt>
    <dgm:pt modelId="{F889BFFC-EBB3-47F4-BB41-648A28A4747F}" type="pres">
      <dgm:prSet presAssocID="{DC3A94DD-945A-4FEE-B7DA-4109B7836847}" presName="conn2-1" presStyleLbl="parChTrans1D2" presStyleIdx="1" presStyleCnt="2"/>
      <dgm:spPr/>
    </dgm:pt>
    <dgm:pt modelId="{8E0F052E-33D4-4563-9074-D36A37D1B119}" type="pres">
      <dgm:prSet presAssocID="{DC3A94DD-945A-4FEE-B7DA-4109B7836847}" presName="connTx" presStyleLbl="parChTrans1D2" presStyleIdx="1" presStyleCnt="2"/>
      <dgm:spPr/>
    </dgm:pt>
    <dgm:pt modelId="{1A7A4EBC-12BE-4DB5-AAF1-0D009F904151}" type="pres">
      <dgm:prSet presAssocID="{CCE087C7-294D-416A-BF48-982E75CEAB13}" presName="root2" presStyleCnt="0"/>
      <dgm:spPr/>
    </dgm:pt>
    <dgm:pt modelId="{F70EF1CD-3104-45CA-A3F4-A2BFA4A9755C}" type="pres">
      <dgm:prSet presAssocID="{CCE087C7-294D-416A-BF48-982E75CEAB13}" presName="LevelTwoTextNode" presStyleLbl="node2" presStyleIdx="1" presStyleCnt="2" custScaleX="129914" custLinFactY="-23636" custLinFactNeighborX="-24577" custLinFactNeighborY="-100000">
        <dgm:presLayoutVars>
          <dgm:chPref val="3"/>
        </dgm:presLayoutVars>
      </dgm:prSet>
      <dgm:spPr/>
    </dgm:pt>
    <dgm:pt modelId="{53139918-DDFC-46C4-AC54-85227D56971D}" type="pres">
      <dgm:prSet presAssocID="{CCE087C7-294D-416A-BF48-982E75CEAB13}" presName="level3hierChild" presStyleCnt="0"/>
      <dgm:spPr/>
    </dgm:pt>
    <dgm:pt modelId="{4BFBB3B3-37CC-4303-83F3-6A097D03E79B}" type="pres">
      <dgm:prSet presAssocID="{9717494E-F439-4CA2-982E-6AF802039427}" presName="conn2-1" presStyleLbl="parChTrans1D3" presStyleIdx="1" presStyleCnt="2"/>
      <dgm:spPr/>
    </dgm:pt>
    <dgm:pt modelId="{7624D7E4-481E-4878-AED0-39616246B779}" type="pres">
      <dgm:prSet presAssocID="{9717494E-F439-4CA2-982E-6AF802039427}" presName="connTx" presStyleLbl="parChTrans1D3" presStyleIdx="1" presStyleCnt="2"/>
      <dgm:spPr/>
    </dgm:pt>
    <dgm:pt modelId="{ED70836B-F70C-457D-93CB-1CFD7C1E757F}" type="pres">
      <dgm:prSet presAssocID="{F39CC68A-811E-432A-9BAA-B2C49834CBD9}" presName="root2" presStyleCnt="0"/>
      <dgm:spPr/>
    </dgm:pt>
    <dgm:pt modelId="{0CCAFE0F-56CE-4B55-BAD2-010DFD8A55BB}" type="pres">
      <dgm:prSet presAssocID="{F39CC68A-811E-432A-9BAA-B2C49834CBD9}" presName="LevelTwoTextNode" presStyleLbl="node3" presStyleIdx="1" presStyleCnt="2" custScaleX="131731" custScaleY="272974" custLinFactNeighborX="-50624" custLinFactNeighborY="-24286">
        <dgm:presLayoutVars>
          <dgm:chPref val="3"/>
        </dgm:presLayoutVars>
      </dgm:prSet>
      <dgm:spPr/>
    </dgm:pt>
    <dgm:pt modelId="{7C2EA486-42B2-46DC-A553-4CA8322A0D01}" type="pres">
      <dgm:prSet presAssocID="{F39CC68A-811E-432A-9BAA-B2C49834CBD9}" presName="level3hierChild" presStyleCnt="0"/>
      <dgm:spPr/>
    </dgm:pt>
  </dgm:ptLst>
  <dgm:cxnLst>
    <dgm:cxn modelId="{39D80502-ABF5-4D55-9ADF-CC6EDC02DD50}" type="presOf" srcId="{CCE087C7-294D-416A-BF48-982E75CEAB13}" destId="{F70EF1CD-3104-45CA-A3F4-A2BFA4A9755C}" srcOrd="0" destOrd="0" presId="urn:microsoft.com/office/officeart/2005/8/layout/hierarchy2"/>
    <dgm:cxn modelId="{F01CEA03-0DD5-44F4-91A9-03E946996946}" type="presOf" srcId="{3399EFAD-80E6-4204-9538-FC315876322C}" destId="{C4EC8B90-80A7-4356-9543-A2E08B944511}" srcOrd="0" destOrd="0" presId="urn:microsoft.com/office/officeart/2005/8/layout/hierarchy2"/>
    <dgm:cxn modelId="{5B8D9305-08CC-460A-AE91-216AA9121D60}" srcId="{DA99AEF5-06DB-4528-AFDD-248123385E7A}" destId="{3399EFAD-80E6-4204-9538-FC315876322C}" srcOrd="0" destOrd="0" parTransId="{D5FDBAD6-71F3-439D-B1EF-501EC3CC101D}" sibTransId="{48308F37-9228-4347-98D6-DC05BD8FB2A3}"/>
    <dgm:cxn modelId="{96618B14-490D-48B5-BF2D-1B2DFCE8CB3F}" type="presOf" srcId="{517D6381-E193-4870-96DB-A6CFE51E1FE9}" destId="{4C0944B2-1FF2-4E67-954E-9E86F137D91C}" srcOrd="0" destOrd="0" presId="urn:microsoft.com/office/officeart/2005/8/layout/hierarchy2"/>
    <dgm:cxn modelId="{3C2D2F17-69E4-4114-84A8-8EF66461022A}" type="presOf" srcId="{D5FDBAD6-71F3-439D-B1EF-501EC3CC101D}" destId="{C8567451-21A9-4AF6-9AC3-96D764AEAF2B}" srcOrd="1" destOrd="0" presId="urn:microsoft.com/office/officeart/2005/8/layout/hierarchy2"/>
    <dgm:cxn modelId="{45CAA632-2F00-484D-8496-D11991302A85}" type="presOf" srcId="{B57F48C3-70A2-4876-BAD0-D7877518F2FF}" destId="{0D7DC5D2-81B3-4E7B-83CE-F733BDA2D414}" srcOrd="1" destOrd="0" presId="urn:microsoft.com/office/officeart/2005/8/layout/hierarchy2"/>
    <dgm:cxn modelId="{F03B5E37-727B-4E4B-9061-5A6948C3BA90}" type="presOf" srcId="{9717494E-F439-4CA2-982E-6AF802039427}" destId="{7624D7E4-481E-4878-AED0-39616246B779}" srcOrd="1" destOrd="0" presId="urn:microsoft.com/office/officeart/2005/8/layout/hierarchy2"/>
    <dgm:cxn modelId="{F2BEA23D-44AA-4A0A-B850-52A21FF1D398}" srcId="{517D6381-E193-4870-96DB-A6CFE51E1FE9}" destId="{84465DA5-FACA-486F-96C5-9FD770784A99}" srcOrd="0" destOrd="0" parTransId="{9A2D3E77-386C-4CB4-B109-0C471D38B2DF}" sibTransId="{58E754E2-89EE-4708-9AA2-8ACB2B8CDF5B}"/>
    <dgm:cxn modelId="{DCD46A55-AF7F-4C79-AFC0-0452EC4601A6}" srcId="{CCE087C7-294D-416A-BF48-982E75CEAB13}" destId="{F39CC68A-811E-432A-9BAA-B2C49834CBD9}" srcOrd="0" destOrd="0" parTransId="{9717494E-F439-4CA2-982E-6AF802039427}" sibTransId="{7A4A307A-FA8D-48A8-9D64-7C5F0F1F07E3}"/>
    <dgm:cxn modelId="{3FDD8867-A533-423C-9F86-BFE3BB394285}" type="presOf" srcId="{F39CC68A-811E-432A-9BAA-B2C49834CBD9}" destId="{0CCAFE0F-56CE-4B55-BAD2-010DFD8A55BB}" srcOrd="0" destOrd="0" presId="urn:microsoft.com/office/officeart/2005/8/layout/hierarchy2"/>
    <dgm:cxn modelId="{CFBD1872-B823-469B-9930-7C8DF1D5FB23}" type="presOf" srcId="{84465DA5-FACA-486F-96C5-9FD770784A99}" destId="{6ECEEA60-30B9-44A4-9015-36159B93F322}" srcOrd="0" destOrd="0" presId="urn:microsoft.com/office/officeart/2005/8/layout/hierarchy2"/>
    <dgm:cxn modelId="{B6B82592-E298-4CF8-AC4A-F37431201B5F}" srcId="{84465DA5-FACA-486F-96C5-9FD770784A99}" destId="{CCE087C7-294D-416A-BF48-982E75CEAB13}" srcOrd="1" destOrd="0" parTransId="{DC3A94DD-945A-4FEE-B7DA-4109B7836847}" sibTransId="{3A7D7B84-F83E-484F-9408-4785D06C0F57}"/>
    <dgm:cxn modelId="{2F392B99-EDD0-48A3-B891-36A663A4A16F}" type="presOf" srcId="{DC3A94DD-945A-4FEE-B7DA-4109B7836847}" destId="{8E0F052E-33D4-4563-9074-D36A37D1B119}" srcOrd="1" destOrd="0" presId="urn:microsoft.com/office/officeart/2005/8/layout/hierarchy2"/>
    <dgm:cxn modelId="{DBC9EE9A-020E-49F5-A484-CF40B2AE2AF4}" type="presOf" srcId="{B57F48C3-70A2-4876-BAD0-D7877518F2FF}" destId="{AC602D5F-4EB8-4768-834A-E39453E30B3E}" srcOrd="0" destOrd="0" presId="urn:microsoft.com/office/officeart/2005/8/layout/hierarchy2"/>
    <dgm:cxn modelId="{62AB48A2-402D-40E2-B176-D2142B820D2E}" srcId="{84465DA5-FACA-486F-96C5-9FD770784A99}" destId="{DA99AEF5-06DB-4528-AFDD-248123385E7A}" srcOrd="0" destOrd="0" parTransId="{B57F48C3-70A2-4876-BAD0-D7877518F2FF}" sibTransId="{1C59C3CD-0DAD-4033-8D7A-35DD6B363708}"/>
    <dgm:cxn modelId="{5B3E05BA-D7F1-4F90-AEFB-3B8E7D323F06}" type="presOf" srcId="{9717494E-F439-4CA2-982E-6AF802039427}" destId="{4BFBB3B3-37CC-4303-83F3-6A097D03E79B}" srcOrd="0" destOrd="0" presId="urn:microsoft.com/office/officeart/2005/8/layout/hierarchy2"/>
    <dgm:cxn modelId="{B6E872D9-FB0E-4968-A342-565180D3B167}" type="presOf" srcId="{DC3A94DD-945A-4FEE-B7DA-4109B7836847}" destId="{F889BFFC-EBB3-47F4-BB41-648A28A4747F}" srcOrd="0" destOrd="0" presId="urn:microsoft.com/office/officeart/2005/8/layout/hierarchy2"/>
    <dgm:cxn modelId="{D7D6FFE5-8D5C-430E-93BA-63D97C0918F1}" type="presOf" srcId="{DA99AEF5-06DB-4528-AFDD-248123385E7A}" destId="{CD69C86E-A610-4ECD-BC68-BA2F2B7FE2AE}" srcOrd="0" destOrd="0" presId="urn:microsoft.com/office/officeart/2005/8/layout/hierarchy2"/>
    <dgm:cxn modelId="{FB3F05F6-F56E-4E24-9E95-B15FC31164EC}" type="presOf" srcId="{D5FDBAD6-71F3-439D-B1EF-501EC3CC101D}" destId="{91D1D0CF-9988-4893-9D1A-5822F69D2515}" srcOrd="0" destOrd="0" presId="urn:microsoft.com/office/officeart/2005/8/layout/hierarchy2"/>
    <dgm:cxn modelId="{D392D26F-3189-452A-BF51-E3A47E24E55A}" type="presParOf" srcId="{4C0944B2-1FF2-4E67-954E-9E86F137D91C}" destId="{1B5545A0-1DF5-45BE-A11C-459C2A2336CF}" srcOrd="0" destOrd="0" presId="urn:microsoft.com/office/officeart/2005/8/layout/hierarchy2"/>
    <dgm:cxn modelId="{332BDF94-4409-4EF9-B72E-75B888D517B4}" type="presParOf" srcId="{1B5545A0-1DF5-45BE-A11C-459C2A2336CF}" destId="{6ECEEA60-30B9-44A4-9015-36159B93F322}" srcOrd="0" destOrd="0" presId="urn:microsoft.com/office/officeart/2005/8/layout/hierarchy2"/>
    <dgm:cxn modelId="{A7F1E82F-A947-43CD-9C4C-41E5E044B037}" type="presParOf" srcId="{1B5545A0-1DF5-45BE-A11C-459C2A2336CF}" destId="{8788AE31-8610-4EF1-9B03-233B2B511AC0}" srcOrd="1" destOrd="0" presId="urn:microsoft.com/office/officeart/2005/8/layout/hierarchy2"/>
    <dgm:cxn modelId="{D1EB15C5-200A-4610-9B24-9BE1DAF4670E}" type="presParOf" srcId="{8788AE31-8610-4EF1-9B03-233B2B511AC0}" destId="{AC602D5F-4EB8-4768-834A-E39453E30B3E}" srcOrd="0" destOrd="0" presId="urn:microsoft.com/office/officeart/2005/8/layout/hierarchy2"/>
    <dgm:cxn modelId="{8D15DFDD-74A9-4641-8666-B89E5CE6C235}" type="presParOf" srcId="{AC602D5F-4EB8-4768-834A-E39453E30B3E}" destId="{0D7DC5D2-81B3-4E7B-83CE-F733BDA2D414}" srcOrd="0" destOrd="0" presId="urn:microsoft.com/office/officeart/2005/8/layout/hierarchy2"/>
    <dgm:cxn modelId="{FD120461-A9F4-448F-B85B-3A2E763F086B}" type="presParOf" srcId="{8788AE31-8610-4EF1-9B03-233B2B511AC0}" destId="{8495B484-EF5D-4D01-8EB1-172AA29E0F75}" srcOrd="1" destOrd="0" presId="urn:microsoft.com/office/officeart/2005/8/layout/hierarchy2"/>
    <dgm:cxn modelId="{BD899E26-5601-443E-B59E-4D3961642418}" type="presParOf" srcId="{8495B484-EF5D-4D01-8EB1-172AA29E0F75}" destId="{CD69C86E-A610-4ECD-BC68-BA2F2B7FE2AE}" srcOrd="0" destOrd="0" presId="urn:microsoft.com/office/officeart/2005/8/layout/hierarchy2"/>
    <dgm:cxn modelId="{13F854C9-ACC2-4A15-9728-59667B058893}" type="presParOf" srcId="{8495B484-EF5D-4D01-8EB1-172AA29E0F75}" destId="{B15940FA-BEA4-4673-A1DD-6D853F4BAC31}" srcOrd="1" destOrd="0" presId="urn:microsoft.com/office/officeart/2005/8/layout/hierarchy2"/>
    <dgm:cxn modelId="{327D1862-82C2-4622-9235-428A857BE8F5}" type="presParOf" srcId="{B15940FA-BEA4-4673-A1DD-6D853F4BAC31}" destId="{91D1D0CF-9988-4893-9D1A-5822F69D2515}" srcOrd="0" destOrd="0" presId="urn:microsoft.com/office/officeart/2005/8/layout/hierarchy2"/>
    <dgm:cxn modelId="{6A8D9135-7A3A-408C-93A8-75DA9739B23D}" type="presParOf" srcId="{91D1D0CF-9988-4893-9D1A-5822F69D2515}" destId="{C8567451-21A9-4AF6-9AC3-96D764AEAF2B}" srcOrd="0" destOrd="0" presId="urn:microsoft.com/office/officeart/2005/8/layout/hierarchy2"/>
    <dgm:cxn modelId="{96225765-D2AB-44A7-90EC-DEC3680EC379}" type="presParOf" srcId="{B15940FA-BEA4-4673-A1DD-6D853F4BAC31}" destId="{E81D503B-A615-40ED-A6A5-D406AC3EC850}" srcOrd="1" destOrd="0" presId="urn:microsoft.com/office/officeart/2005/8/layout/hierarchy2"/>
    <dgm:cxn modelId="{75F5C118-B93F-4D8E-AFBD-250B230F7485}" type="presParOf" srcId="{E81D503B-A615-40ED-A6A5-D406AC3EC850}" destId="{C4EC8B90-80A7-4356-9543-A2E08B944511}" srcOrd="0" destOrd="0" presId="urn:microsoft.com/office/officeart/2005/8/layout/hierarchy2"/>
    <dgm:cxn modelId="{7D89748C-6B85-45DA-8CBE-D29B89870BC5}" type="presParOf" srcId="{E81D503B-A615-40ED-A6A5-D406AC3EC850}" destId="{246AEF26-6B7D-44C7-AF33-6370C0CB6383}" srcOrd="1" destOrd="0" presId="urn:microsoft.com/office/officeart/2005/8/layout/hierarchy2"/>
    <dgm:cxn modelId="{581A7086-ED85-4DA8-AA89-96771064CB82}" type="presParOf" srcId="{8788AE31-8610-4EF1-9B03-233B2B511AC0}" destId="{F889BFFC-EBB3-47F4-BB41-648A28A4747F}" srcOrd="2" destOrd="0" presId="urn:microsoft.com/office/officeart/2005/8/layout/hierarchy2"/>
    <dgm:cxn modelId="{57FBD18F-791D-4882-821A-60A3BAFF6612}" type="presParOf" srcId="{F889BFFC-EBB3-47F4-BB41-648A28A4747F}" destId="{8E0F052E-33D4-4563-9074-D36A37D1B119}" srcOrd="0" destOrd="0" presId="urn:microsoft.com/office/officeart/2005/8/layout/hierarchy2"/>
    <dgm:cxn modelId="{F13EC3CF-5B0B-4C73-AD4D-F8C93B19DB66}" type="presParOf" srcId="{8788AE31-8610-4EF1-9B03-233B2B511AC0}" destId="{1A7A4EBC-12BE-4DB5-AAF1-0D009F904151}" srcOrd="3" destOrd="0" presId="urn:microsoft.com/office/officeart/2005/8/layout/hierarchy2"/>
    <dgm:cxn modelId="{BE323F81-C4A7-45BB-AA24-E2838814C0D8}" type="presParOf" srcId="{1A7A4EBC-12BE-4DB5-AAF1-0D009F904151}" destId="{F70EF1CD-3104-45CA-A3F4-A2BFA4A9755C}" srcOrd="0" destOrd="0" presId="urn:microsoft.com/office/officeart/2005/8/layout/hierarchy2"/>
    <dgm:cxn modelId="{286A7450-81D8-4469-839F-7FF6AEFF680D}" type="presParOf" srcId="{1A7A4EBC-12BE-4DB5-AAF1-0D009F904151}" destId="{53139918-DDFC-46C4-AC54-85227D56971D}" srcOrd="1" destOrd="0" presId="urn:microsoft.com/office/officeart/2005/8/layout/hierarchy2"/>
    <dgm:cxn modelId="{1825AB32-27A1-4A1F-AC71-9CA18D34A110}" type="presParOf" srcId="{53139918-DDFC-46C4-AC54-85227D56971D}" destId="{4BFBB3B3-37CC-4303-83F3-6A097D03E79B}" srcOrd="0" destOrd="0" presId="urn:microsoft.com/office/officeart/2005/8/layout/hierarchy2"/>
    <dgm:cxn modelId="{DE72019F-4261-4D2C-8F91-E4558C120297}" type="presParOf" srcId="{4BFBB3B3-37CC-4303-83F3-6A097D03E79B}" destId="{7624D7E4-481E-4878-AED0-39616246B779}" srcOrd="0" destOrd="0" presId="urn:microsoft.com/office/officeart/2005/8/layout/hierarchy2"/>
    <dgm:cxn modelId="{CAF45055-E7DA-4DF5-8648-7B55E2F04690}" type="presParOf" srcId="{53139918-DDFC-46C4-AC54-85227D56971D}" destId="{ED70836B-F70C-457D-93CB-1CFD7C1E757F}" srcOrd="1" destOrd="0" presId="urn:microsoft.com/office/officeart/2005/8/layout/hierarchy2"/>
    <dgm:cxn modelId="{D53719FD-11F0-469C-8979-58920A6F863B}" type="presParOf" srcId="{ED70836B-F70C-457D-93CB-1CFD7C1E757F}" destId="{0CCAFE0F-56CE-4B55-BAD2-010DFD8A55BB}" srcOrd="0" destOrd="0" presId="urn:microsoft.com/office/officeart/2005/8/layout/hierarchy2"/>
    <dgm:cxn modelId="{AF36CC48-3930-45AE-BDAE-1252B5024988}" type="presParOf" srcId="{ED70836B-F70C-457D-93CB-1CFD7C1E757F}" destId="{7C2EA486-42B2-46DC-A553-4CA8322A0D01}" srcOrd="1" destOrd="0" presId="urn:microsoft.com/office/officeart/2005/8/layout/hierarchy2"/>
  </dgm:cxnLst>
  <dgm:bg/>
  <dgm:whole>
    <a:ln w="6350"/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DF35013-EE48-4160-B42E-D7CB75F576A8}" type="doc">
      <dgm:prSet loTypeId="urn:microsoft.com/office/officeart/2008/layout/PictureAccentBlocks" loCatId="picture" qsTypeId="urn:microsoft.com/office/officeart/2005/8/quickstyle/3d4" qsCatId="3D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8B54284E-3E14-40E6-B2CB-3F1395B942A6}">
      <dgm:prSet phldrT="[Текст]" phldr="1"/>
      <dgm:spPr/>
      <dgm:t>
        <a:bodyPr/>
        <a:lstStyle/>
        <a:p>
          <a:endParaRPr lang="ru-RU"/>
        </a:p>
      </dgm:t>
    </dgm:pt>
    <dgm:pt modelId="{3991CF3B-8A7B-4F8E-9FCF-32AA0B7FB3D9}" type="parTrans" cxnId="{188A6B0C-8AFE-41C7-AECA-9A067D79BC3B}">
      <dgm:prSet/>
      <dgm:spPr/>
      <dgm:t>
        <a:bodyPr/>
        <a:lstStyle/>
        <a:p>
          <a:endParaRPr lang="ru-RU"/>
        </a:p>
      </dgm:t>
    </dgm:pt>
    <dgm:pt modelId="{F77F50CB-3B6D-47CF-AF07-1112557A4EDB}" type="sibTrans" cxnId="{188A6B0C-8AFE-41C7-AECA-9A067D79BC3B}">
      <dgm:prSet/>
      <dgm:spPr/>
      <dgm:t>
        <a:bodyPr/>
        <a:lstStyle/>
        <a:p>
          <a:endParaRPr lang="ru-RU"/>
        </a:p>
      </dgm:t>
    </dgm:pt>
    <dgm:pt modelId="{FDC2D536-9524-4C1D-941C-1EC5A54FBE51}">
      <dgm:prSet phldrT="[Текст]" phldr="1"/>
      <dgm:spPr/>
      <dgm:t>
        <a:bodyPr/>
        <a:lstStyle/>
        <a:p>
          <a:endParaRPr lang="ru-RU"/>
        </a:p>
      </dgm:t>
    </dgm:pt>
    <dgm:pt modelId="{AE032F8B-86E1-4B4D-B514-F7E19DF54A2A}" type="parTrans" cxnId="{6AA24980-3805-4F80-B8F4-B44FEFCB0FF5}">
      <dgm:prSet/>
      <dgm:spPr/>
      <dgm:t>
        <a:bodyPr/>
        <a:lstStyle/>
        <a:p>
          <a:endParaRPr lang="ru-RU"/>
        </a:p>
      </dgm:t>
    </dgm:pt>
    <dgm:pt modelId="{260542E2-A51A-40AE-A89B-DC237414F02A}" type="sibTrans" cxnId="{6AA24980-3805-4F80-B8F4-B44FEFCB0FF5}">
      <dgm:prSet/>
      <dgm:spPr/>
      <dgm:t>
        <a:bodyPr/>
        <a:lstStyle/>
        <a:p>
          <a:endParaRPr lang="ru-RU"/>
        </a:p>
      </dgm:t>
    </dgm:pt>
    <dgm:pt modelId="{57116B50-FA86-428A-805A-B45D3944D685}">
      <dgm:prSet phldrT="[Текст]" phldr="1"/>
      <dgm:spPr/>
      <dgm:t>
        <a:bodyPr/>
        <a:lstStyle/>
        <a:p>
          <a:endParaRPr lang="ru-RU"/>
        </a:p>
      </dgm:t>
    </dgm:pt>
    <dgm:pt modelId="{830A82EC-40E1-4416-AD6B-F945EE9EDD87}" type="parTrans" cxnId="{DE28AB6F-5210-4C48-8748-F233E003F14C}">
      <dgm:prSet/>
      <dgm:spPr/>
      <dgm:t>
        <a:bodyPr/>
        <a:lstStyle/>
        <a:p>
          <a:endParaRPr lang="ru-RU"/>
        </a:p>
      </dgm:t>
    </dgm:pt>
    <dgm:pt modelId="{857350DE-95D6-4E45-940E-03C858D66C3B}" type="sibTrans" cxnId="{DE28AB6F-5210-4C48-8748-F233E003F14C}">
      <dgm:prSet/>
      <dgm:spPr/>
      <dgm:t>
        <a:bodyPr/>
        <a:lstStyle/>
        <a:p>
          <a:endParaRPr lang="ru-RU"/>
        </a:p>
      </dgm:t>
    </dgm:pt>
    <dgm:pt modelId="{D3F9DB82-50BC-4E79-8198-07A08EB19CAD}" type="pres">
      <dgm:prSet presAssocID="{8DF35013-EE48-4160-B42E-D7CB75F576A8}" presName="Name0" presStyleCnt="0">
        <dgm:presLayoutVars>
          <dgm:dir/>
        </dgm:presLayoutVars>
      </dgm:prSet>
      <dgm:spPr/>
    </dgm:pt>
    <dgm:pt modelId="{85444CFF-F63C-4A27-8444-3B1FEAA30458}" type="pres">
      <dgm:prSet presAssocID="{8B54284E-3E14-40E6-B2CB-3F1395B942A6}" presName="composite" presStyleCnt="0"/>
      <dgm:spPr/>
    </dgm:pt>
    <dgm:pt modelId="{C881479A-7D9E-4FE0-8EE6-77A3D71EEE87}" type="pres">
      <dgm:prSet presAssocID="{8B54284E-3E14-40E6-B2CB-3F1395B942A6}" presName="Image" presStyleLbl="align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2FE9A8A-78E2-4BF1-A1FB-81C12D3BA7CC}" type="pres">
      <dgm:prSet presAssocID="{8B54284E-3E14-40E6-B2CB-3F1395B942A6}" presName="Parent" presStyleLbl="revTx" presStyleIdx="0" presStyleCnt="3">
        <dgm:presLayoutVars>
          <dgm:bulletEnabled val="1"/>
        </dgm:presLayoutVars>
      </dgm:prSet>
      <dgm:spPr/>
    </dgm:pt>
    <dgm:pt modelId="{436B3185-3572-47B3-8E79-C87711E5D8CA}" type="pres">
      <dgm:prSet presAssocID="{F77F50CB-3B6D-47CF-AF07-1112557A4EDB}" presName="sibTrans" presStyleCnt="0"/>
      <dgm:spPr/>
    </dgm:pt>
    <dgm:pt modelId="{156F7BFE-37F5-49BC-8796-041933FDF3F5}" type="pres">
      <dgm:prSet presAssocID="{FDC2D536-9524-4C1D-941C-1EC5A54FBE51}" presName="composite" presStyleCnt="0"/>
      <dgm:spPr/>
    </dgm:pt>
    <dgm:pt modelId="{E31A6492-589B-4406-9B73-61E938B81DF5}" type="pres">
      <dgm:prSet presAssocID="{FDC2D536-9524-4C1D-941C-1EC5A54FBE51}" presName="Image" presStyleLbl="align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07A7577-D419-4D70-BCE7-B6F32F870C04}" type="pres">
      <dgm:prSet presAssocID="{FDC2D536-9524-4C1D-941C-1EC5A54FBE51}" presName="Parent" presStyleLbl="revTx" presStyleIdx="1" presStyleCnt="3">
        <dgm:presLayoutVars>
          <dgm:bulletEnabled val="1"/>
        </dgm:presLayoutVars>
      </dgm:prSet>
      <dgm:spPr/>
    </dgm:pt>
    <dgm:pt modelId="{6E6E372C-DB80-4E23-9BAF-8F0589AA7845}" type="pres">
      <dgm:prSet presAssocID="{260542E2-A51A-40AE-A89B-DC237414F02A}" presName="sibTrans" presStyleCnt="0"/>
      <dgm:spPr/>
    </dgm:pt>
    <dgm:pt modelId="{64A445DD-5D0D-4001-ABA7-EEBCFF3DC78D}" type="pres">
      <dgm:prSet presAssocID="{57116B50-FA86-428A-805A-B45D3944D685}" presName="composite" presStyleCnt="0"/>
      <dgm:spPr/>
    </dgm:pt>
    <dgm:pt modelId="{3966E6B1-D7D5-457E-AF68-A5C2B2BED92B}" type="pres">
      <dgm:prSet presAssocID="{57116B50-FA86-428A-805A-B45D3944D685}" presName="Image" presStyleLbl="align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211FC37-91A2-48FE-AB26-8CEF41F9EC97}" type="pres">
      <dgm:prSet presAssocID="{57116B50-FA86-428A-805A-B45D3944D685}" presName="Parent" presStyleLbl="revTx" presStyleIdx="2" presStyleCnt="3">
        <dgm:presLayoutVars>
          <dgm:bulletEnabled val="1"/>
        </dgm:presLayoutVars>
      </dgm:prSet>
      <dgm:spPr/>
    </dgm:pt>
  </dgm:ptLst>
  <dgm:cxnLst>
    <dgm:cxn modelId="{188A6B0C-8AFE-41C7-AECA-9A067D79BC3B}" srcId="{8DF35013-EE48-4160-B42E-D7CB75F576A8}" destId="{8B54284E-3E14-40E6-B2CB-3F1395B942A6}" srcOrd="0" destOrd="0" parTransId="{3991CF3B-8A7B-4F8E-9FCF-32AA0B7FB3D9}" sibTransId="{F77F50CB-3B6D-47CF-AF07-1112557A4EDB}"/>
    <dgm:cxn modelId="{E912C632-E6E5-4545-8771-9D23605A584F}" type="presOf" srcId="{8B54284E-3E14-40E6-B2CB-3F1395B942A6}" destId="{42FE9A8A-78E2-4BF1-A1FB-81C12D3BA7CC}" srcOrd="0" destOrd="0" presId="urn:microsoft.com/office/officeart/2008/layout/PictureAccentBlocks"/>
    <dgm:cxn modelId="{DE28AB6F-5210-4C48-8748-F233E003F14C}" srcId="{8DF35013-EE48-4160-B42E-D7CB75F576A8}" destId="{57116B50-FA86-428A-805A-B45D3944D685}" srcOrd="2" destOrd="0" parTransId="{830A82EC-40E1-4416-AD6B-F945EE9EDD87}" sibTransId="{857350DE-95D6-4E45-940E-03C858D66C3B}"/>
    <dgm:cxn modelId="{6AA24980-3805-4F80-B8F4-B44FEFCB0FF5}" srcId="{8DF35013-EE48-4160-B42E-D7CB75F576A8}" destId="{FDC2D536-9524-4C1D-941C-1EC5A54FBE51}" srcOrd="1" destOrd="0" parTransId="{AE032F8B-86E1-4B4D-B514-F7E19DF54A2A}" sibTransId="{260542E2-A51A-40AE-A89B-DC237414F02A}"/>
    <dgm:cxn modelId="{D538E4D3-7DD7-46EE-8AF2-86FBB2FA4867}" type="presOf" srcId="{8DF35013-EE48-4160-B42E-D7CB75F576A8}" destId="{D3F9DB82-50BC-4E79-8198-07A08EB19CAD}" srcOrd="0" destOrd="0" presId="urn:microsoft.com/office/officeart/2008/layout/PictureAccentBlocks"/>
    <dgm:cxn modelId="{429D10D5-1518-40B5-9E7C-5E28720D94D3}" type="presOf" srcId="{57116B50-FA86-428A-805A-B45D3944D685}" destId="{B211FC37-91A2-48FE-AB26-8CEF41F9EC97}" srcOrd="0" destOrd="0" presId="urn:microsoft.com/office/officeart/2008/layout/PictureAccentBlocks"/>
    <dgm:cxn modelId="{D125E2FC-4392-451D-ABEF-8B5E920366E7}" type="presOf" srcId="{FDC2D536-9524-4C1D-941C-1EC5A54FBE51}" destId="{E07A7577-D419-4D70-BCE7-B6F32F870C04}" srcOrd="0" destOrd="0" presId="urn:microsoft.com/office/officeart/2008/layout/PictureAccentBlocks"/>
    <dgm:cxn modelId="{51836ED8-C93C-4F3F-B3AE-21FFE24F41C1}" type="presParOf" srcId="{D3F9DB82-50BC-4E79-8198-07A08EB19CAD}" destId="{85444CFF-F63C-4A27-8444-3B1FEAA30458}" srcOrd="0" destOrd="0" presId="urn:microsoft.com/office/officeart/2008/layout/PictureAccentBlocks"/>
    <dgm:cxn modelId="{C025B4F0-CD7B-4F7E-AA32-43749DF46CA2}" type="presParOf" srcId="{85444CFF-F63C-4A27-8444-3B1FEAA30458}" destId="{C881479A-7D9E-4FE0-8EE6-77A3D71EEE87}" srcOrd="0" destOrd="0" presId="urn:microsoft.com/office/officeart/2008/layout/PictureAccentBlocks"/>
    <dgm:cxn modelId="{6611F890-C664-4C9E-A651-B78AD845E962}" type="presParOf" srcId="{85444CFF-F63C-4A27-8444-3B1FEAA30458}" destId="{42FE9A8A-78E2-4BF1-A1FB-81C12D3BA7CC}" srcOrd="1" destOrd="0" presId="urn:microsoft.com/office/officeart/2008/layout/PictureAccentBlocks"/>
    <dgm:cxn modelId="{7F313415-55E4-4010-978A-6ACA8CE8808A}" type="presParOf" srcId="{D3F9DB82-50BC-4E79-8198-07A08EB19CAD}" destId="{436B3185-3572-47B3-8E79-C87711E5D8CA}" srcOrd="1" destOrd="0" presId="urn:microsoft.com/office/officeart/2008/layout/PictureAccentBlocks"/>
    <dgm:cxn modelId="{4F0DEC3B-1FDC-4155-AA18-656AA3497427}" type="presParOf" srcId="{D3F9DB82-50BC-4E79-8198-07A08EB19CAD}" destId="{156F7BFE-37F5-49BC-8796-041933FDF3F5}" srcOrd="2" destOrd="0" presId="urn:microsoft.com/office/officeart/2008/layout/PictureAccentBlocks"/>
    <dgm:cxn modelId="{2668B7B9-6C98-4CB4-995B-C34BE25DB082}" type="presParOf" srcId="{156F7BFE-37F5-49BC-8796-041933FDF3F5}" destId="{E31A6492-589B-4406-9B73-61E938B81DF5}" srcOrd="0" destOrd="0" presId="urn:microsoft.com/office/officeart/2008/layout/PictureAccentBlocks"/>
    <dgm:cxn modelId="{E2190316-FE27-4FF3-B291-4BCF7883D04E}" type="presParOf" srcId="{156F7BFE-37F5-49BC-8796-041933FDF3F5}" destId="{E07A7577-D419-4D70-BCE7-B6F32F870C04}" srcOrd="1" destOrd="0" presId="urn:microsoft.com/office/officeart/2008/layout/PictureAccentBlocks"/>
    <dgm:cxn modelId="{E89E16CA-70B5-444D-A5D0-D59890825BAC}" type="presParOf" srcId="{D3F9DB82-50BC-4E79-8198-07A08EB19CAD}" destId="{6E6E372C-DB80-4E23-9BAF-8F0589AA7845}" srcOrd="3" destOrd="0" presId="urn:microsoft.com/office/officeart/2008/layout/PictureAccentBlocks"/>
    <dgm:cxn modelId="{693C5637-C5E7-42C4-B460-F6644B4E3C76}" type="presParOf" srcId="{D3F9DB82-50BC-4E79-8198-07A08EB19CAD}" destId="{64A445DD-5D0D-4001-ABA7-EEBCFF3DC78D}" srcOrd="4" destOrd="0" presId="urn:microsoft.com/office/officeart/2008/layout/PictureAccentBlocks"/>
    <dgm:cxn modelId="{452EE6A2-9001-4873-93C8-FE72F22563CF}" type="presParOf" srcId="{64A445DD-5D0D-4001-ABA7-EEBCFF3DC78D}" destId="{3966E6B1-D7D5-457E-AF68-A5C2B2BED92B}" srcOrd="0" destOrd="0" presId="urn:microsoft.com/office/officeart/2008/layout/PictureAccentBlocks"/>
    <dgm:cxn modelId="{14012662-4E3F-4C77-834D-909A864B7CCC}" type="presParOf" srcId="{64A445DD-5D0D-4001-ABA7-EEBCFF3DC78D}" destId="{B211FC37-91A2-48FE-AB26-8CEF41F9EC97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DF35013-EE48-4160-B42E-D7CB75F576A8}" type="doc">
      <dgm:prSet loTypeId="urn:microsoft.com/office/officeart/2008/layout/PictureAccentBlocks" loCatId="picture" qsTypeId="urn:microsoft.com/office/officeart/2005/8/quickstyle/3d4" qsCatId="3D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8B54284E-3E14-40E6-B2CB-3F1395B942A6}">
      <dgm:prSet phldrT="[Текст]" phldr="1"/>
      <dgm:spPr/>
      <dgm:t>
        <a:bodyPr/>
        <a:lstStyle/>
        <a:p>
          <a:endParaRPr lang="ru-RU" dirty="0"/>
        </a:p>
      </dgm:t>
    </dgm:pt>
    <dgm:pt modelId="{3991CF3B-8A7B-4F8E-9FCF-32AA0B7FB3D9}" type="parTrans" cxnId="{188A6B0C-8AFE-41C7-AECA-9A067D79BC3B}">
      <dgm:prSet/>
      <dgm:spPr/>
      <dgm:t>
        <a:bodyPr/>
        <a:lstStyle/>
        <a:p>
          <a:endParaRPr lang="ru-RU"/>
        </a:p>
      </dgm:t>
    </dgm:pt>
    <dgm:pt modelId="{F77F50CB-3B6D-47CF-AF07-1112557A4EDB}" type="sibTrans" cxnId="{188A6B0C-8AFE-41C7-AECA-9A067D79BC3B}">
      <dgm:prSet/>
      <dgm:spPr/>
      <dgm:t>
        <a:bodyPr/>
        <a:lstStyle/>
        <a:p>
          <a:endParaRPr lang="ru-RU"/>
        </a:p>
      </dgm:t>
    </dgm:pt>
    <dgm:pt modelId="{FDC2D536-9524-4C1D-941C-1EC5A54FBE51}">
      <dgm:prSet phldrT="[Текст]" phldr="1"/>
      <dgm:spPr/>
      <dgm:t>
        <a:bodyPr/>
        <a:lstStyle/>
        <a:p>
          <a:endParaRPr lang="ru-RU"/>
        </a:p>
      </dgm:t>
    </dgm:pt>
    <dgm:pt modelId="{AE032F8B-86E1-4B4D-B514-F7E19DF54A2A}" type="parTrans" cxnId="{6AA24980-3805-4F80-B8F4-B44FEFCB0FF5}">
      <dgm:prSet/>
      <dgm:spPr/>
      <dgm:t>
        <a:bodyPr/>
        <a:lstStyle/>
        <a:p>
          <a:endParaRPr lang="ru-RU"/>
        </a:p>
      </dgm:t>
    </dgm:pt>
    <dgm:pt modelId="{260542E2-A51A-40AE-A89B-DC237414F02A}" type="sibTrans" cxnId="{6AA24980-3805-4F80-B8F4-B44FEFCB0FF5}">
      <dgm:prSet/>
      <dgm:spPr/>
      <dgm:t>
        <a:bodyPr/>
        <a:lstStyle/>
        <a:p>
          <a:endParaRPr lang="ru-RU"/>
        </a:p>
      </dgm:t>
    </dgm:pt>
    <dgm:pt modelId="{57116B50-FA86-428A-805A-B45D3944D685}">
      <dgm:prSet phldrT="[Текст]" phldr="1"/>
      <dgm:spPr/>
      <dgm:t>
        <a:bodyPr/>
        <a:lstStyle/>
        <a:p>
          <a:endParaRPr lang="ru-RU"/>
        </a:p>
      </dgm:t>
    </dgm:pt>
    <dgm:pt modelId="{830A82EC-40E1-4416-AD6B-F945EE9EDD87}" type="parTrans" cxnId="{DE28AB6F-5210-4C48-8748-F233E003F14C}">
      <dgm:prSet/>
      <dgm:spPr/>
      <dgm:t>
        <a:bodyPr/>
        <a:lstStyle/>
        <a:p>
          <a:endParaRPr lang="ru-RU"/>
        </a:p>
      </dgm:t>
    </dgm:pt>
    <dgm:pt modelId="{857350DE-95D6-4E45-940E-03C858D66C3B}" type="sibTrans" cxnId="{DE28AB6F-5210-4C48-8748-F233E003F14C}">
      <dgm:prSet/>
      <dgm:spPr/>
      <dgm:t>
        <a:bodyPr/>
        <a:lstStyle/>
        <a:p>
          <a:endParaRPr lang="ru-RU"/>
        </a:p>
      </dgm:t>
    </dgm:pt>
    <dgm:pt modelId="{EC2A95D6-C951-42FA-B239-49E9938124F7}" type="pres">
      <dgm:prSet presAssocID="{8DF35013-EE48-4160-B42E-D7CB75F576A8}" presName="Name0" presStyleCnt="0">
        <dgm:presLayoutVars>
          <dgm:dir/>
        </dgm:presLayoutVars>
      </dgm:prSet>
      <dgm:spPr/>
    </dgm:pt>
    <dgm:pt modelId="{1C0EB970-0F85-4E1D-9305-D05323EFF7BD}" type="pres">
      <dgm:prSet presAssocID="{8B54284E-3E14-40E6-B2CB-3F1395B942A6}" presName="composite" presStyleCnt="0"/>
      <dgm:spPr/>
    </dgm:pt>
    <dgm:pt modelId="{31D3D37C-0B67-4CAE-B23F-2FFFFB507EB1}" type="pres">
      <dgm:prSet presAssocID="{8B54284E-3E14-40E6-B2CB-3F1395B942A6}" presName="Image" presStyleLbl="align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D7F1659-2800-4F8A-8696-EFD1FEAAF64F}" type="pres">
      <dgm:prSet presAssocID="{8B54284E-3E14-40E6-B2CB-3F1395B942A6}" presName="Parent" presStyleLbl="revTx" presStyleIdx="0" presStyleCnt="3">
        <dgm:presLayoutVars>
          <dgm:bulletEnabled val="1"/>
        </dgm:presLayoutVars>
      </dgm:prSet>
      <dgm:spPr/>
    </dgm:pt>
    <dgm:pt modelId="{C26B0CB3-7B1F-4C6D-9F78-8627F6FEFE75}" type="pres">
      <dgm:prSet presAssocID="{F77F50CB-3B6D-47CF-AF07-1112557A4EDB}" presName="sibTrans" presStyleCnt="0"/>
      <dgm:spPr/>
    </dgm:pt>
    <dgm:pt modelId="{9AF47F40-5EFF-4A2C-8CCC-E7FF82095EB6}" type="pres">
      <dgm:prSet presAssocID="{FDC2D536-9524-4C1D-941C-1EC5A54FBE51}" presName="composite" presStyleCnt="0"/>
      <dgm:spPr/>
    </dgm:pt>
    <dgm:pt modelId="{41EA7419-5796-44B3-A12B-FD2DD0821703}" type="pres">
      <dgm:prSet presAssocID="{FDC2D536-9524-4C1D-941C-1EC5A54FBE51}" presName="Image" presStyleLbl="align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23FB323-841C-47E7-A67D-E505D3AD9374}" type="pres">
      <dgm:prSet presAssocID="{FDC2D536-9524-4C1D-941C-1EC5A54FBE51}" presName="Parent" presStyleLbl="revTx" presStyleIdx="1" presStyleCnt="3">
        <dgm:presLayoutVars>
          <dgm:bulletEnabled val="1"/>
        </dgm:presLayoutVars>
      </dgm:prSet>
      <dgm:spPr/>
    </dgm:pt>
    <dgm:pt modelId="{A9993FC4-851C-44E4-A744-124DE0640FA3}" type="pres">
      <dgm:prSet presAssocID="{260542E2-A51A-40AE-A89B-DC237414F02A}" presName="sibTrans" presStyleCnt="0"/>
      <dgm:spPr/>
    </dgm:pt>
    <dgm:pt modelId="{D96995B3-FA19-4BA0-A315-87F0B7A7483B}" type="pres">
      <dgm:prSet presAssocID="{57116B50-FA86-428A-805A-B45D3944D685}" presName="composite" presStyleCnt="0"/>
      <dgm:spPr/>
    </dgm:pt>
    <dgm:pt modelId="{4D68BBC9-2342-496D-8152-6AB9977C81EE}" type="pres">
      <dgm:prSet presAssocID="{57116B50-FA86-428A-805A-B45D3944D685}" presName="Image" presStyleLbl="align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BC37207-EFCA-466E-A5F2-3645CF797212}" type="pres">
      <dgm:prSet presAssocID="{57116B50-FA86-428A-805A-B45D3944D685}" presName="Parent" presStyleLbl="revTx" presStyleIdx="2" presStyleCnt="3">
        <dgm:presLayoutVars>
          <dgm:bulletEnabled val="1"/>
        </dgm:presLayoutVars>
      </dgm:prSet>
      <dgm:spPr/>
    </dgm:pt>
  </dgm:ptLst>
  <dgm:cxnLst>
    <dgm:cxn modelId="{188A6B0C-8AFE-41C7-AECA-9A067D79BC3B}" srcId="{8DF35013-EE48-4160-B42E-D7CB75F576A8}" destId="{8B54284E-3E14-40E6-B2CB-3F1395B942A6}" srcOrd="0" destOrd="0" parTransId="{3991CF3B-8A7B-4F8E-9FCF-32AA0B7FB3D9}" sibTransId="{F77F50CB-3B6D-47CF-AF07-1112557A4EDB}"/>
    <dgm:cxn modelId="{14B32014-7443-4086-A947-0519E3F7C1D0}" type="presOf" srcId="{8DF35013-EE48-4160-B42E-D7CB75F576A8}" destId="{EC2A95D6-C951-42FA-B239-49E9938124F7}" srcOrd="0" destOrd="0" presId="urn:microsoft.com/office/officeart/2008/layout/PictureAccentBlocks"/>
    <dgm:cxn modelId="{9F112F38-04FC-436C-A805-60882CA8E99E}" type="presOf" srcId="{8B54284E-3E14-40E6-B2CB-3F1395B942A6}" destId="{2D7F1659-2800-4F8A-8696-EFD1FEAAF64F}" srcOrd="0" destOrd="0" presId="urn:microsoft.com/office/officeart/2008/layout/PictureAccentBlocks"/>
    <dgm:cxn modelId="{031B106D-C447-461B-AA1D-6808D4A68190}" type="presOf" srcId="{57116B50-FA86-428A-805A-B45D3944D685}" destId="{5BC37207-EFCA-466E-A5F2-3645CF797212}" srcOrd="0" destOrd="0" presId="urn:microsoft.com/office/officeart/2008/layout/PictureAccentBlocks"/>
    <dgm:cxn modelId="{DE28AB6F-5210-4C48-8748-F233E003F14C}" srcId="{8DF35013-EE48-4160-B42E-D7CB75F576A8}" destId="{57116B50-FA86-428A-805A-B45D3944D685}" srcOrd="2" destOrd="0" parTransId="{830A82EC-40E1-4416-AD6B-F945EE9EDD87}" sibTransId="{857350DE-95D6-4E45-940E-03C858D66C3B}"/>
    <dgm:cxn modelId="{6AA24980-3805-4F80-B8F4-B44FEFCB0FF5}" srcId="{8DF35013-EE48-4160-B42E-D7CB75F576A8}" destId="{FDC2D536-9524-4C1D-941C-1EC5A54FBE51}" srcOrd="1" destOrd="0" parTransId="{AE032F8B-86E1-4B4D-B514-F7E19DF54A2A}" sibTransId="{260542E2-A51A-40AE-A89B-DC237414F02A}"/>
    <dgm:cxn modelId="{FE51898B-2519-4C5C-8345-66318D7F77C3}" type="presOf" srcId="{FDC2D536-9524-4C1D-941C-1EC5A54FBE51}" destId="{E23FB323-841C-47E7-A67D-E505D3AD9374}" srcOrd="0" destOrd="0" presId="urn:microsoft.com/office/officeart/2008/layout/PictureAccentBlocks"/>
    <dgm:cxn modelId="{441E73F8-3663-4059-87E3-E8C5EE2033EF}" type="presParOf" srcId="{EC2A95D6-C951-42FA-B239-49E9938124F7}" destId="{1C0EB970-0F85-4E1D-9305-D05323EFF7BD}" srcOrd="0" destOrd="0" presId="urn:microsoft.com/office/officeart/2008/layout/PictureAccentBlocks"/>
    <dgm:cxn modelId="{8A7DB1A7-ED61-4F49-8065-444C082EE644}" type="presParOf" srcId="{1C0EB970-0F85-4E1D-9305-D05323EFF7BD}" destId="{31D3D37C-0B67-4CAE-B23F-2FFFFB507EB1}" srcOrd="0" destOrd="0" presId="urn:microsoft.com/office/officeart/2008/layout/PictureAccentBlocks"/>
    <dgm:cxn modelId="{477CF6B3-1F8F-41F2-9B69-2DA42737A2B5}" type="presParOf" srcId="{1C0EB970-0F85-4E1D-9305-D05323EFF7BD}" destId="{2D7F1659-2800-4F8A-8696-EFD1FEAAF64F}" srcOrd="1" destOrd="0" presId="urn:microsoft.com/office/officeart/2008/layout/PictureAccentBlocks"/>
    <dgm:cxn modelId="{93170D0C-A594-45C1-9A3D-22D882FCADC3}" type="presParOf" srcId="{EC2A95D6-C951-42FA-B239-49E9938124F7}" destId="{C26B0CB3-7B1F-4C6D-9F78-8627F6FEFE75}" srcOrd="1" destOrd="0" presId="urn:microsoft.com/office/officeart/2008/layout/PictureAccentBlocks"/>
    <dgm:cxn modelId="{D1186480-9FFC-4F77-A335-FDC46F8F1620}" type="presParOf" srcId="{EC2A95D6-C951-42FA-B239-49E9938124F7}" destId="{9AF47F40-5EFF-4A2C-8CCC-E7FF82095EB6}" srcOrd="2" destOrd="0" presId="urn:microsoft.com/office/officeart/2008/layout/PictureAccentBlocks"/>
    <dgm:cxn modelId="{DE625FAF-E749-47BE-B015-44190FE4D229}" type="presParOf" srcId="{9AF47F40-5EFF-4A2C-8CCC-E7FF82095EB6}" destId="{41EA7419-5796-44B3-A12B-FD2DD0821703}" srcOrd="0" destOrd="0" presId="urn:microsoft.com/office/officeart/2008/layout/PictureAccentBlocks"/>
    <dgm:cxn modelId="{9C95A5BC-C1E4-43B8-8575-246C683116DD}" type="presParOf" srcId="{9AF47F40-5EFF-4A2C-8CCC-E7FF82095EB6}" destId="{E23FB323-841C-47E7-A67D-E505D3AD9374}" srcOrd="1" destOrd="0" presId="urn:microsoft.com/office/officeart/2008/layout/PictureAccentBlocks"/>
    <dgm:cxn modelId="{B71624BD-A3E5-47F9-98F2-DB170A41A3EA}" type="presParOf" srcId="{EC2A95D6-C951-42FA-B239-49E9938124F7}" destId="{A9993FC4-851C-44E4-A744-124DE0640FA3}" srcOrd="3" destOrd="0" presId="urn:microsoft.com/office/officeart/2008/layout/PictureAccentBlocks"/>
    <dgm:cxn modelId="{767AAA20-8528-43EE-A98B-D7E44D28D2A3}" type="presParOf" srcId="{EC2A95D6-C951-42FA-B239-49E9938124F7}" destId="{D96995B3-FA19-4BA0-A315-87F0B7A7483B}" srcOrd="4" destOrd="0" presId="urn:microsoft.com/office/officeart/2008/layout/PictureAccentBlocks"/>
    <dgm:cxn modelId="{C9A63ABE-1416-42E3-9943-66B8F63640B2}" type="presParOf" srcId="{D96995B3-FA19-4BA0-A315-87F0B7A7483B}" destId="{4D68BBC9-2342-496D-8152-6AB9977C81EE}" srcOrd="0" destOrd="0" presId="urn:microsoft.com/office/officeart/2008/layout/PictureAccentBlocks"/>
    <dgm:cxn modelId="{1FFACD5F-AD4B-48CC-88FD-1F991785DDF4}" type="presParOf" srcId="{D96995B3-FA19-4BA0-A315-87F0B7A7483B}" destId="{5BC37207-EFCA-466E-A5F2-3645CF797212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DF35013-EE48-4160-B42E-D7CB75F576A8}" type="doc">
      <dgm:prSet loTypeId="urn:microsoft.com/office/officeart/2008/layout/PictureAccentBlocks" loCatId="picture" qsTypeId="urn:microsoft.com/office/officeart/2005/8/quickstyle/3d4" qsCatId="3D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8B54284E-3E14-40E6-B2CB-3F1395B942A6}">
      <dgm:prSet phldrT="[Текст]" phldr="1"/>
      <dgm:spPr/>
      <dgm:t>
        <a:bodyPr/>
        <a:lstStyle/>
        <a:p>
          <a:endParaRPr lang="ru-RU" dirty="0"/>
        </a:p>
      </dgm:t>
    </dgm:pt>
    <dgm:pt modelId="{3991CF3B-8A7B-4F8E-9FCF-32AA0B7FB3D9}" type="parTrans" cxnId="{188A6B0C-8AFE-41C7-AECA-9A067D79BC3B}">
      <dgm:prSet/>
      <dgm:spPr/>
      <dgm:t>
        <a:bodyPr/>
        <a:lstStyle/>
        <a:p>
          <a:endParaRPr lang="ru-RU"/>
        </a:p>
      </dgm:t>
    </dgm:pt>
    <dgm:pt modelId="{F77F50CB-3B6D-47CF-AF07-1112557A4EDB}" type="sibTrans" cxnId="{188A6B0C-8AFE-41C7-AECA-9A067D79BC3B}">
      <dgm:prSet/>
      <dgm:spPr/>
      <dgm:t>
        <a:bodyPr/>
        <a:lstStyle/>
        <a:p>
          <a:endParaRPr lang="ru-RU"/>
        </a:p>
      </dgm:t>
    </dgm:pt>
    <dgm:pt modelId="{FDC2D536-9524-4C1D-941C-1EC5A54FBE51}">
      <dgm:prSet phldrT="[Текст]" phldr="1"/>
      <dgm:spPr/>
      <dgm:t>
        <a:bodyPr/>
        <a:lstStyle/>
        <a:p>
          <a:endParaRPr lang="ru-RU"/>
        </a:p>
      </dgm:t>
    </dgm:pt>
    <dgm:pt modelId="{AE032F8B-86E1-4B4D-B514-F7E19DF54A2A}" type="parTrans" cxnId="{6AA24980-3805-4F80-B8F4-B44FEFCB0FF5}">
      <dgm:prSet/>
      <dgm:spPr/>
      <dgm:t>
        <a:bodyPr/>
        <a:lstStyle/>
        <a:p>
          <a:endParaRPr lang="ru-RU"/>
        </a:p>
      </dgm:t>
    </dgm:pt>
    <dgm:pt modelId="{260542E2-A51A-40AE-A89B-DC237414F02A}" type="sibTrans" cxnId="{6AA24980-3805-4F80-B8F4-B44FEFCB0FF5}">
      <dgm:prSet/>
      <dgm:spPr/>
      <dgm:t>
        <a:bodyPr/>
        <a:lstStyle/>
        <a:p>
          <a:endParaRPr lang="ru-RU"/>
        </a:p>
      </dgm:t>
    </dgm:pt>
    <dgm:pt modelId="{57116B50-FA86-428A-805A-B45D3944D685}">
      <dgm:prSet phldrT="[Текст]" phldr="1"/>
      <dgm:spPr/>
      <dgm:t>
        <a:bodyPr/>
        <a:lstStyle/>
        <a:p>
          <a:endParaRPr lang="ru-RU"/>
        </a:p>
      </dgm:t>
    </dgm:pt>
    <dgm:pt modelId="{830A82EC-40E1-4416-AD6B-F945EE9EDD87}" type="parTrans" cxnId="{DE28AB6F-5210-4C48-8748-F233E003F14C}">
      <dgm:prSet/>
      <dgm:spPr/>
      <dgm:t>
        <a:bodyPr/>
        <a:lstStyle/>
        <a:p>
          <a:endParaRPr lang="ru-RU"/>
        </a:p>
      </dgm:t>
    </dgm:pt>
    <dgm:pt modelId="{857350DE-95D6-4E45-940E-03C858D66C3B}" type="sibTrans" cxnId="{DE28AB6F-5210-4C48-8748-F233E003F14C}">
      <dgm:prSet/>
      <dgm:spPr/>
      <dgm:t>
        <a:bodyPr/>
        <a:lstStyle/>
        <a:p>
          <a:endParaRPr lang="ru-RU"/>
        </a:p>
      </dgm:t>
    </dgm:pt>
    <dgm:pt modelId="{EC2A95D6-C951-42FA-B239-49E9938124F7}" type="pres">
      <dgm:prSet presAssocID="{8DF35013-EE48-4160-B42E-D7CB75F576A8}" presName="Name0" presStyleCnt="0">
        <dgm:presLayoutVars>
          <dgm:dir/>
        </dgm:presLayoutVars>
      </dgm:prSet>
      <dgm:spPr/>
    </dgm:pt>
    <dgm:pt modelId="{1C0EB970-0F85-4E1D-9305-D05323EFF7BD}" type="pres">
      <dgm:prSet presAssocID="{8B54284E-3E14-40E6-B2CB-3F1395B942A6}" presName="composite" presStyleCnt="0"/>
      <dgm:spPr/>
    </dgm:pt>
    <dgm:pt modelId="{31D3D37C-0B67-4CAE-B23F-2FFFFB507EB1}" type="pres">
      <dgm:prSet presAssocID="{8B54284E-3E14-40E6-B2CB-3F1395B942A6}" presName="Image" presStyleLbl="align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D7F1659-2800-4F8A-8696-EFD1FEAAF64F}" type="pres">
      <dgm:prSet presAssocID="{8B54284E-3E14-40E6-B2CB-3F1395B942A6}" presName="Parent" presStyleLbl="revTx" presStyleIdx="0" presStyleCnt="3">
        <dgm:presLayoutVars>
          <dgm:bulletEnabled val="1"/>
        </dgm:presLayoutVars>
      </dgm:prSet>
      <dgm:spPr/>
    </dgm:pt>
    <dgm:pt modelId="{C26B0CB3-7B1F-4C6D-9F78-8627F6FEFE75}" type="pres">
      <dgm:prSet presAssocID="{F77F50CB-3B6D-47CF-AF07-1112557A4EDB}" presName="sibTrans" presStyleCnt="0"/>
      <dgm:spPr/>
    </dgm:pt>
    <dgm:pt modelId="{9AF47F40-5EFF-4A2C-8CCC-E7FF82095EB6}" type="pres">
      <dgm:prSet presAssocID="{FDC2D536-9524-4C1D-941C-1EC5A54FBE51}" presName="composite" presStyleCnt="0"/>
      <dgm:spPr/>
    </dgm:pt>
    <dgm:pt modelId="{41EA7419-5796-44B3-A12B-FD2DD0821703}" type="pres">
      <dgm:prSet presAssocID="{FDC2D536-9524-4C1D-941C-1EC5A54FBE51}" presName="Image" presStyleLbl="align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23FB323-841C-47E7-A67D-E505D3AD9374}" type="pres">
      <dgm:prSet presAssocID="{FDC2D536-9524-4C1D-941C-1EC5A54FBE51}" presName="Parent" presStyleLbl="revTx" presStyleIdx="1" presStyleCnt="3">
        <dgm:presLayoutVars>
          <dgm:bulletEnabled val="1"/>
        </dgm:presLayoutVars>
      </dgm:prSet>
      <dgm:spPr/>
    </dgm:pt>
    <dgm:pt modelId="{A9993FC4-851C-44E4-A744-124DE0640FA3}" type="pres">
      <dgm:prSet presAssocID="{260542E2-A51A-40AE-A89B-DC237414F02A}" presName="sibTrans" presStyleCnt="0"/>
      <dgm:spPr/>
    </dgm:pt>
    <dgm:pt modelId="{D96995B3-FA19-4BA0-A315-87F0B7A7483B}" type="pres">
      <dgm:prSet presAssocID="{57116B50-FA86-428A-805A-B45D3944D685}" presName="composite" presStyleCnt="0"/>
      <dgm:spPr/>
    </dgm:pt>
    <dgm:pt modelId="{4D68BBC9-2342-496D-8152-6AB9977C81EE}" type="pres">
      <dgm:prSet presAssocID="{57116B50-FA86-428A-805A-B45D3944D685}" presName="Image" presStyleLbl="align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BC37207-EFCA-466E-A5F2-3645CF797212}" type="pres">
      <dgm:prSet presAssocID="{57116B50-FA86-428A-805A-B45D3944D685}" presName="Parent" presStyleLbl="revTx" presStyleIdx="2" presStyleCnt="3">
        <dgm:presLayoutVars>
          <dgm:bulletEnabled val="1"/>
        </dgm:presLayoutVars>
      </dgm:prSet>
      <dgm:spPr/>
    </dgm:pt>
  </dgm:ptLst>
  <dgm:cxnLst>
    <dgm:cxn modelId="{188A6B0C-8AFE-41C7-AECA-9A067D79BC3B}" srcId="{8DF35013-EE48-4160-B42E-D7CB75F576A8}" destId="{8B54284E-3E14-40E6-B2CB-3F1395B942A6}" srcOrd="0" destOrd="0" parTransId="{3991CF3B-8A7B-4F8E-9FCF-32AA0B7FB3D9}" sibTransId="{F77F50CB-3B6D-47CF-AF07-1112557A4EDB}"/>
    <dgm:cxn modelId="{5C502061-359F-4E64-AE1C-838A2DA53C44}" type="presOf" srcId="{FDC2D536-9524-4C1D-941C-1EC5A54FBE51}" destId="{E23FB323-841C-47E7-A67D-E505D3AD9374}" srcOrd="0" destOrd="0" presId="urn:microsoft.com/office/officeart/2008/layout/PictureAccentBlocks"/>
    <dgm:cxn modelId="{40203D66-EE7A-4B52-B69B-4BC836FE53EB}" type="presOf" srcId="{57116B50-FA86-428A-805A-B45D3944D685}" destId="{5BC37207-EFCA-466E-A5F2-3645CF797212}" srcOrd="0" destOrd="0" presId="urn:microsoft.com/office/officeart/2008/layout/PictureAccentBlocks"/>
    <dgm:cxn modelId="{DE28AB6F-5210-4C48-8748-F233E003F14C}" srcId="{8DF35013-EE48-4160-B42E-D7CB75F576A8}" destId="{57116B50-FA86-428A-805A-B45D3944D685}" srcOrd="2" destOrd="0" parTransId="{830A82EC-40E1-4416-AD6B-F945EE9EDD87}" sibTransId="{857350DE-95D6-4E45-940E-03C858D66C3B}"/>
    <dgm:cxn modelId="{AF9D1C72-19F2-4BC2-A5B9-3EA85432DEB3}" type="presOf" srcId="{8B54284E-3E14-40E6-B2CB-3F1395B942A6}" destId="{2D7F1659-2800-4F8A-8696-EFD1FEAAF64F}" srcOrd="0" destOrd="0" presId="urn:microsoft.com/office/officeart/2008/layout/PictureAccentBlocks"/>
    <dgm:cxn modelId="{6AA24980-3805-4F80-B8F4-B44FEFCB0FF5}" srcId="{8DF35013-EE48-4160-B42E-D7CB75F576A8}" destId="{FDC2D536-9524-4C1D-941C-1EC5A54FBE51}" srcOrd="1" destOrd="0" parTransId="{AE032F8B-86E1-4B4D-B514-F7E19DF54A2A}" sibTransId="{260542E2-A51A-40AE-A89B-DC237414F02A}"/>
    <dgm:cxn modelId="{F53591F0-6411-4CD3-9B8A-85A24CDE6F32}" type="presOf" srcId="{8DF35013-EE48-4160-B42E-D7CB75F576A8}" destId="{EC2A95D6-C951-42FA-B239-49E9938124F7}" srcOrd="0" destOrd="0" presId="urn:microsoft.com/office/officeart/2008/layout/PictureAccentBlocks"/>
    <dgm:cxn modelId="{08855178-A87B-48E7-B22B-2FEB43257AF7}" type="presParOf" srcId="{EC2A95D6-C951-42FA-B239-49E9938124F7}" destId="{1C0EB970-0F85-4E1D-9305-D05323EFF7BD}" srcOrd="0" destOrd="0" presId="urn:microsoft.com/office/officeart/2008/layout/PictureAccentBlocks"/>
    <dgm:cxn modelId="{3BCEDFBC-7D08-4ACA-8119-AAD00B41CF64}" type="presParOf" srcId="{1C0EB970-0F85-4E1D-9305-D05323EFF7BD}" destId="{31D3D37C-0B67-4CAE-B23F-2FFFFB507EB1}" srcOrd="0" destOrd="0" presId="urn:microsoft.com/office/officeart/2008/layout/PictureAccentBlocks"/>
    <dgm:cxn modelId="{50E9D73B-AEC7-4A6D-BC11-DF7AEEBB73DB}" type="presParOf" srcId="{1C0EB970-0F85-4E1D-9305-D05323EFF7BD}" destId="{2D7F1659-2800-4F8A-8696-EFD1FEAAF64F}" srcOrd="1" destOrd="0" presId="urn:microsoft.com/office/officeart/2008/layout/PictureAccentBlocks"/>
    <dgm:cxn modelId="{A03A73BA-8548-423D-82F0-64B7023B0617}" type="presParOf" srcId="{EC2A95D6-C951-42FA-B239-49E9938124F7}" destId="{C26B0CB3-7B1F-4C6D-9F78-8627F6FEFE75}" srcOrd="1" destOrd="0" presId="urn:microsoft.com/office/officeart/2008/layout/PictureAccentBlocks"/>
    <dgm:cxn modelId="{A4485A9D-ED31-47CE-9040-057CDF5DADA6}" type="presParOf" srcId="{EC2A95D6-C951-42FA-B239-49E9938124F7}" destId="{9AF47F40-5EFF-4A2C-8CCC-E7FF82095EB6}" srcOrd="2" destOrd="0" presId="urn:microsoft.com/office/officeart/2008/layout/PictureAccentBlocks"/>
    <dgm:cxn modelId="{CFF3B88E-A9DF-4735-A4FE-CF7F1B46A49F}" type="presParOf" srcId="{9AF47F40-5EFF-4A2C-8CCC-E7FF82095EB6}" destId="{41EA7419-5796-44B3-A12B-FD2DD0821703}" srcOrd="0" destOrd="0" presId="urn:microsoft.com/office/officeart/2008/layout/PictureAccentBlocks"/>
    <dgm:cxn modelId="{75A501CB-ECE5-4A0F-8661-AC2FB375DAF5}" type="presParOf" srcId="{9AF47F40-5EFF-4A2C-8CCC-E7FF82095EB6}" destId="{E23FB323-841C-47E7-A67D-E505D3AD9374}" srcOrd="1" destOrd="0" presId="urn:microsoft.com/office/officeart/2008/layout/PictureAccentBlocks"/>
    <dgm:cxn modelId="{A018A3DC-4E51-45DD-90AF-9B33ABF14B44}" type="presParOf" srcId="{EC2A95D6-C951-42FA-B239-49E9938124F7}" destId="{A9993FC4-851C-44E4-A744-124DE0640FA3}" srcOrd="3" destOrd="0" presId="urn:microsoft.com/office/officeart/2008/layout/PictureAccentBlocks"/>
    <dgm:cxn modelId="{C9D7DD44-4F77-4584-965E-21CC79AC5F1B}" type="presParOf" srcId="{EC2A95D6-C951-42FA-B239-49E9938124F7}" destId="{D96995B3-FA19-4BA0-A315-87F0B7A7483B}" srcOrd="4" destOrd="0" presId="urn:microsoft.com/office/officeart/2008/layout/PictureAccentBlocks"/>
    <dgm:cxn modelId="{2CD42C93-F122-44FD-9204-C59D995091B0}" type="presParOf" srcId="{D96995B3-FA19-4BA0-A315-87F0B7A7483B}" destId="{4D68BBC9-2342-496D-8152-6AB9977C81EE}" srcOrd="0" destOrd="0" presId="urn:microsoft.com/office/officeart/2008/layout/PictureAccentBlocks"/>
    <dgm:cxn modelId="{BBD0EAF3-4F46-4E8F-AF6B-5F3771545619}" type="presParOf" srcId="{D96995B3-FA19-4BA0-A315-87F0B7A7483B}" destId="{5BC37207-EFCA-466E-A5F2-3645CF797212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E59CA6F-1F2E-4C75-93D7-FFC53768895C}" type="doc">
      <dgm:prSet loTypeId="urn:microsoft.com/office/officeart/2008/layout/CircleAccentTimeline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A1A9633-710B-4E80-BEFE-135FA045D967}">
      <dgm:prSet phldrT="[Текст]" custT="1"/>
      <dgm:spPr/>
      <dgm:t>
        <a:bodyPr/>
        <a:lstStyle/>
        <a:p>
          <a:r>
            <a:rPr lang="ru-RU" sz="1200" dirty="0"/>
            <a:t>Прибытие </a:t>
          </a:r>
          <a:br>
            <a:rPr lang="ru-RU" sz="1200" dirty="0"/>
          </a:br>
          <a:r>
            <a:rPr lang="ru-RU" sz="1200" dirty="0"/>
            <a:t>в ППЭ</a:t>
          </a:r>
        </a:p>
      </dgm:t>
    </dgm:pt>
    <dgm:pt modelId="{AACB000F-0A0D-4DC8-A1C3-94A4C50911AE}" type="parTrans" cxnId="{59B5FC12-1C4F-4F03-9F5C-CEE739C6CF75}">
      <dgm:prSet/>
      <dgm:spPr/>
      <dgm:t>
        <a:bodyPr/>
        <a:lstStyle/>
        <a:p>
          <a:endParaRPr lang="ru-RU" sz="1400"/>
        </a:p>
      </dgm:t>
    </dgm:pt>
    <dgm:pt modelId="{BD5AEC5E-A7FB-446D-A1FC-604EB0977356}" type="sibTrans" cxnId="{59B5FC12-1C4F-4F03-9F5C-CEE739C6CF75}">
      <dgm:prSet/>
      <dgm:spPr/>
      <dgm:t>
        <a:bodyPr/>
        <a:lstStyle/>
        <a:p>
          <a:endParaRPr lang="ru-RU" sz="1400"/>
        </a:p>
      </dgm:t>
    </dgm:pt>
    <dgm:pt modelId="{5FE60949-C636-42C9-8C64-BD8D7CD9FEB5}">
      <dgm:prSet phldrT="[Текст]" custT="1"/>
      <dgm:spPr/>
      <dgm:t>
        <a:bodyPr/>
        <a:lstStyle/>
        <a:p>
          <a:r>
            <a:rPr lang="ru-RU" sz="800" dirty="0"/>
            <a:t>Проверка документов</a:t>
          </a:r>
        </a:p>
      </dgm:t>
    </dgm:pt>
    <dgm:pt modelId="{17EC034C-184E-43F5-92B6-3CB5153129FF}" type="parTrans" cxnId="{5C980EEC-8F1E-4F57-A836-84A51BE7B2CD}">
      <dgm:prSet/>
      <dgm:spPr/>
      <dgm:t>
        <a:bodyPr/>
        <a:lstStyle/>
        <a:p>
          <a:endParaRPr lang="ru-RU" sz="1400"/>
        </a:p>
      </dgm:t>
    </dgm:pt>
    <dgm:pt modelId="{32E2799D-BF85-46AD-98FA-3A0C44697B5C}" type="sibTrans" cxnId="{5C980EEC-8F1E-4F57-A836-84A51BE7B2CD}">
      <dgm:prSet/>
      <dgm:spPr/>
      <dgm:t>
        <a:bodyPr/>
        <a:lstStyle/>
        <a:p>
          <a:endParaRPr lang="ru-RU" sz="1400"/>
        </a:p>
      </dgm:t>
    </dgm:pt>
    <dgm:pt modelId="{B2CBAFF6-865B-41CB-BBFB-960C28CDA171}">
      <dgm:prSet phldrT="[Текст]" custT="1"/>
      <dgm:spPr/>
      <dgm:t>
        <a:bodyPr/>
        <a:lstStyle/>
        <a:p>
          <a:r>
            <a:rPr lang="ru-RU" sz="800" dirty="0"/>
            <a:t>Рассаживание</a:t>
          </a:r>
          <a:br>
            <a:rPr lang="ru-RU" sz="800" dirty="0"/>
          </a:br>
          <a:r>
            <a:rPr lang="ru-RU" sz="800" dirty="0"/>
            <a:t>в аудитории</a:t>
          </a:r>
        </a:p>
      </dgm:t>
    </dgm:pt>
    <dgm:pt modelId="{091BB47A-4975-492C-92C7-D2C9AD40E77B}" type="parTrans" cxnId="{9FAAFF11-4403-4E46-9F95-0C77291043C3}">
      <dgm:prSet/>
      <dgm:spPr/>
      <dgm:t>
        <a:bodyPr/>
        <a:lstStyle/>
        <a:p>
          <a:endParaRPr lang="ru-RU" sz="1400"/>
        </a:p>
      </dgm:t>
    </dgm:pt>
    <dgm:pt modelId="{BACF6A9A-DDD4-4E2D-A923-0025A77B275B}" type="sibTrans" cxnId="{9FAAFF11-4403-4E46-9F95-0C77291043C3}">
      <dgm:prSet/>
      <dgm:spPr/>
      <dgm:t>
        <a:bodyPr/>
        <a:lstStyle/>
        <a:p>
          <a:endParaRPr lang="ru-RU" sz="1400"/>
        </a:p>
      </dgm:t>
    </dgm:pt>
    <dgm:pt modelId="{A25EF28C-4092-4898-8D5B-837721D73057}">
      <dgm:prSet phldrT="[Текст]" custT="1"/>
      <dgm:spPr/>
      <dgm:t>
        <a:bodyPr/>
        <a:lstStyle/>
        <a:p>
          <a:r>
            <a:rPr lang="ru-RU" sz="1200" dirty="0"/>
            <a:t>Получение КИМ</a:t>
          </a:r>
        </a:p>
      </dgm:t>
    </dgm:pt>
    <dgm:pt modelId="{294147BF-DC8A-4604-9FBB-F0570CD3A106}" type="parTrans" cxnId="{500EBA2F-C047-4977-BCCA-12C462B0D005}">
      <dgm:prSet/>
      <dgm:spPr/>
      <dgm:t>
        <a:bodyPr/>
        <a:lstStyle/>
        <a:p>
          <a:endParaRPr lang="ru-RU" sz="1400"/>
        </a:p>
      </dgm:t>
    </dgm:pt>
    <dgm:pt modelId="{497B9E77-193C-4552-A94A-4EAFA3651B83}" type="sibTrans" cxnId="{500EBA2F-C047-4977-BCCA-12C462B0D005}">
      <dgm:prSet/>
      <dgm:spPr/>
      <dgm:t>
        <a:bodyPr/>
        <a:lstStyle/>
        <a:p>
          <a:endParaRPr lang="ru-RU" sz="1400"/>
        </a:p>
      </dgm:t>
    </dgm:pt>
    <dgm:pt modelId="{D19F60B7-AFB6-43C0-80F8-579C82B6AB08}">
      <dgm:prSet phldrT="[Текст]" custT="1"/>
      <dgm:spPr/>
      <dgm:t>
        <a:bodyPr/>
        <a:lstStyle/>
        <a:p>
          <a:r>
            <a:rPr lang="ru-RU" sz="800" dirty="0"/>
            <a:t>Начало</a:t>
          </a:r>
          <a:br>
            <a:rPr lang="ru-RU" sz="800" dirty="0"/>
          </a:br>
          <a:r>
            <a:rPr lang="ru-RU" sz="800" dirty="0"/>
            <a:t>экзамена</a:t>
          </a:r>
        </a:p>
      </dgm:t>
    </dgm:pt>
    <dgm:pt modelId="{229B5FB8-2E55-45A4-BB11-67F672E6EE71}" type="parTrans" cxnId="{00E94EDE-D145-44C7-BFF0-DBD7E1716769}">
      <dgm:prSet/>
      <dgm:spPr/>
      <dgm:t>
        <a:bodyPr/>
        <a:lstStyle/>
        <a:p>
          <a:endParaRPr lang="ru-RU" sz="1400"/>
        </a:p>
      </dgm:t>
    </dgm:pt>
    <dgm:pt modelId="{F9A5D3E6-C2F9-4700-B100-8F60008D7409}" type="sibTrans" cxnId="{00E94EDE-D145-44C7-BFF0-DBD7E1716769}">
      <dgm:prSet/>
      <dgm:spPr/>
      <dgm:t>
        <a:bodyPr/>
        <a:lstStyle/>
        <a:p>
          <a:endParaRPr lang="ru-RU" sz="1400"/>
        </a:p>
      </dgm:t>
    </dgm:pt>
    <dgm:pt modelId="{1E2B9D44-4217-410F-85CB-9313DD633C2C}">
      <dgm:prSet phldrT="[Текст]" custT="1"/>
      <dgm:spPr/>
      <dgm:t>
        <a:bodyPr/>
        <a:lstStyle/>
        <a:p>
          <a:r>
            <a:rPr lang="ru-RU" sz="800" dirty="0"/>
            <a:t>Выполнение заданий КИМ</a:t>
          </a:r>
        </a:p>
      </dgm:t>
    </dgm:pt>
    <dgm:pt modelId="{936C1BF0-2156-451E-92A8-23DE1AF3EDB7}" type="parTrans" cxnId="{6CD9D153-D0B1-4DF7-AA36-75C5F2B2C1A8}">
      <dgm:prSet/>
      <dgm:spPr/>
      <dgm:t>
        <a:bodyPr/>
        <a:lstStyle/>
        <a:p>
          <a:endParaRPr lang="ru-RU" sz="1400"/>
        </a:p>
      </dgm:t>
    </dgm:pt>
    <dgm:pt modelId="{B1AF9831-DF6D-46BB-A4ED-B37378BCF08D}" type="sibTrans" cxnId="{6CD9D153-D0B1-4DF7-AA36-75C5F2B2C1A8}">
      <dgm:prSet/>
      <dgm:spPr/>
      <dgm:t>
        <a:bodyPr/>
        <a:lstStyle/>
        <a:p>
          <a:endParaRPr lang="ru-RU" sz="1400"/>
        </a:p>
      </dgm:t>
    </dgm:pt>
    <dgm:pt modelId="{27537D17-6FCA-4D88-89D6-2EEB00C6AD09}">
      <dgm:prSet phldrT="[Текст]" custT="1"/>
      <dgm:spPr/>
      <dgm:t>
        <a:bodyPr/>
        <a:lstStyle/>
        <a:p>
          <a:r>
            <a:rPr lang="ru-RU" sz="1200" dirty="0"/>
            <a:t>Окончание экзамена</a:t>
          </a:r>
        </a:p>
      </dgm:t>
    </dgm:pt>
    <dgm:pt modelId="{D9FB1A05-A153-4FC1-A01B-8A0E7A28CC8F}" type="parTrans" cxnId="{E1F35AAD-2BE7-452F-B47A-7F91563DFFED}">
      <dgm:prSet/>
      <dgm:spPr/>
      <dgm:t>
        <a:bodyPr/>
        <a:lstStyle/>
        <a:p>
          <a:endParaRPr lang="ru-RU" sz="1400"/>
        </a:p>
      </dgm:t>
    </dgm:pt>
    <dgm:pt modelId="{9FC8C141-118E-4B9A-9F5F-877ADDAAF610}" type="sibTrans" cxnId="{E1F35AAD-2BE7-452F-B47A-7F91563DFFED}">
      <dgm:prSet/>
      <dgm:spPr/>
      <dgm:t>
        <a:bodyPr/>
        <a:lstStyle/>
        <a:p>
          <a:endParaRPr lang="ru-RU" sz="1400"/>
        </a:p>
      </dgm:t>
    </dgm:pt>
    <dgm:pt modelId="{18AC7B4E-FA30-4D8A-9DE2-192874E501E6}">
      <dgm:prSet phldrT="[Текст]" custT="1"/>
      <dgm:spPr/>
      <dgm:t>
        <a:bodyPr/>
        <a:lstStyle/>
        <a:p>
          <a:r>
            <a:rPr lang="ru-RU" sz="800" dirty="0"/>
            <a:t>Сдача ЭМ</a:t>
          </a:r>
        </a:p>
      </dgm:t>
    </dgm:pt>
    <dgm:pt modelId="{0EE08BCB-A111-4B1D-A673-BF0EEEE92416}" type="parTrans" cxnId="{DE3DBF4A-6C66-4486-AA24-C88DD8E3F4F0}">
      <dgm:prSet/>
      <dgm:spPr/>
      <dgm:t>
        <a:bodyPr/>
        <a:lstStyle/>
        <a:p>
          <a:endParaRPr lang="ru-RU" sz="1400"/>
        </a:p>
      </dgm:t>
    </dgm:pt>
    <dgm:pt modelId="{9AC5A2D9-8D8C-46E3-9B9B-6DD664A00EBC}" type="sibTrans" cxnId="{DE3DBF4A-6C66-4486-AA24-C88DD8E3F4F0}">
      <dgm:prSet/>
      <dgm:spPr/>
      <dgm:t>
        <a:bodyPr/>
        <a:lstStyle/>
        <a:p>
          <a:endParaRPr lang="ru-RU" sz="1400"/>
        </a:p>
      </dgm:t>
    </dgm:pt>
    <dgm:pt modelId="{0998D7D1-10A8-4245-9ED8-645C0A77D507}">
      <dgm:prSet phldrT="[Текст]" custT="1"/>
      <dgm:spPr/>
      <dgm:t>
        <a:bodyPr/>
        <a:lstStyle/>
        <a:p>
          <a:r>
            <a:rPr lang="ru-RU" sz="1200" dirty="0"/>
            <a:t>Выход </a:t>
          </a:r>
          <a:br>
            <a:rPr lang="ru-RU" sz="1200" dirty="0"/>
          </a:br>
          <a:r>
            <a:rPr lang="ru-RU" sz="1200" dirty="0"/>
            <a:t>из ППЭ</a:t>
          </a:r>
        </a:p>
      </dgm:t>
    </dgm:pt>
    <dgm:pt modelId="{712C51B4-B985-462F-9FA8-EC492FC42BD0}" type="parTrans" cxnId="{C1AD13B3-9D52-473E-8EF2-B88E738C8F52}">
      <dgm:prSet/>
      <dgm:spPr/>
      <dgm:t>
        <a:bodyPr/>
        <a:lstStyle/>
        <a:p>
          <a:endParaRPr lang="ru-RU" sz="1400"/>
        </a:p>
      </dgm:t>
    </dgm:pt>
    <dgm:pt modelId="{4D9096E1-5668-41F7-B266-C3A201B9B7E6}" type="sibTrans" cxnId="{C1AD13B3-9D52-473E-8EF2-B88E738C8F52}">
      <dgm:prSet/>
      <dgm:spPr/>
      <dgm:t>
        <a:bodyPr/>
        <a:lstStyle/>
        <a:p>
          <a:endParaRPr lang="ru-RU" sz="1400"/>
        </a:p>
      </dgm:t>
    </dgm:pt>
    <dgm:pt modelId="{714317CE-3A9D-4857-B4BE-47000883728E}">
      <dgm:prSet phldrT="[Текст]" custT="1"/>
      <dgm:spPr/>
      <dgm:t>
        <a:bodyPr/>
        <a:lstStyle/>
        <a:p>
          <a:r>
            <a:rPr lang="ru-RU" sz="800" dirty="0"/>
            <a:t>Выполнение</a:t>
          </a:r>
          <a:br>
            <a:rPr lang="ru-RU" sz="800" dirty="0"/>
          </a:br>
          <a:r>
            <a:rPr lang="ru-RU" sz="800" dirty="0"/>
            <a:t>инструкций</a:t>
          </a:r>
        </a:p>
      </dgm:t>
    </dgm:pt>
    <dgm:pt modelId="{C78441B0-0B3A-401B-BC20-FA46A8D3DB85}" type="parTrans" cxnId="{2E4E7208-B636-492E-BF7D-3877B5C43DB3}">
      <dgm:prSet/>
      <dgm:spPr/>
      <dgm:t>
        <a:bodyPr/>
        <a:lstStyle/>
        <a:p>
          <a:endParaRPr lang="ru-RU"/>
        </a:p>
      </dgm:t>
    </dgm:pt>
    <dgm:pt modelId="{485C2612-DCD0-4381-8952-1C00176DD2AE}" type="sibTrans" cxnId="{2E4E7208-B636-492E-BF7D-3877B5C43DB3}">
      <dgm:prSet/>
      <dgm:spPr/>
      <dgm:t>
        <a:bodyPr/>
        <a:lstStyle/>
        <a:p>
          <a:endParaRPr lang="ru-RU"/>
        </a:p>
      </dgm:t>
    </dgm:pt>
    <dgm:pt modelId="{BA899363-6D91-4C42-B577-E716B74D59DF}" type="pres">
      <dgm:prSet presAssocID="{9E59CA6F-1F2E-4C75-93D7-FFC53768895C}" presName="Name0" presStyleCnt="0">
        <dgm:presLayoutVars>
          <dgm:dir/>
        </dgm:presLayoutVars>
      </dgm:prSet>
      <dgm:spPr/>
    </dgm:pt>
    <dgm:pt modelId="{1B22865A-474A-4771-8D65-563E89A0A6C9}" type="pres">
      <dgm:prSet presAssocID="{4A1A9633-710B-4E80-BEFE-135FA045D967}" presName="parComposite" presStyleCnt="0"/>
      <dgm:spPr/>
    </dgm:pt>
    <dgm:pt modelId="{11976696-7767-44C7-95EB-332F6539A8A7}" type="pres">
      <dgm:prSet presAssocID="{4A1A9633-710B-4E80-BEFE-135FA045D967}" presName="parBigCircle" presStyleLbl="node0" presStyleIdx="0" presStyleCnt="4" custLinFactNeighborX="-3138" custLinFactNeighborY="-808"/>
      <dgm:spPr/>
    </dgm:pt>
    <dgm:pt modelId="{F82113AD-602B-47EE-8E79-05707F36C99A}" type="pres">
      <dgm:prSet presAssocID="{4A1A9633-710B-4E80-BEFE-135FA045D967}" presName="parTx" presStyleLbl="revTx" presStyleIdx="0" presStyleCnt="16" custAng="3900000" custLinFactNeighborX="-3502" custLinFactNeighborY="14980"/>
      <dgm:spPr/>
    </dgm:pt>
    <dgm:pt modelId="{1BF7C8B7-FF97-450F-8181-F39B0E457C2B}" type="pres">
      <dgm:prSet presAssocID="{4A1A9633-710B-4E80-BEFE-135FA045D967}" presName="bSpace" presStyleCnt="0"/>
      <dgm:spPr/>
    </dgm:pt>
    <dgm:pt modelId="{084AC118-C663-4E6A-A367-5352403491CF}" type="pres">
      <dgm:prSet presAssocID="{4A1A9633-710B-4E80-BEFE-135FA045D967}" presName="parBackupNorm" presStyleCnt="0"/>
      <dgm:spPr/>
    </dgm:pt>
    <dgm:pt modelId="{6AE27F55-3091-4A6A-9EA4-D9D2B89FEE8B}" type="pres">
      <dgm:prSet presAssocID="{BD5AEC5E-A7FB-446D-A1FC-604EB0977356}" presName="parSpace" presStyleCnt="0"/>
      <dgm:spPr/>
    </dgm:pt>
    <dgm:pt modelId="{30420693-BC10-4455-88A1-F46DC529F32E}" type="pres">
      <dgm:prSet presAssocID="{5FE60949-C636-42C9-8C64-BD8D7CD9FEB5}" presName="desBackupLeftNorm" presStyleCnt="0"/>
      <dgm:spPr/>
    </dgm:pt>
    <dgm:pt modelId="{5B8F382E-0D4E-464B-AD27-C2332EDF5F91}" type="pres">
      <dgm:prSet presAssocID="{5FE60949-C636-42C9-8C64-BD8D7CD9FEB5}" presName="desComposite" presStyleCnt="0"/>
      <dgm:spPr/>
    </dgm:pt>
    <dgm:pt modelId="{94A67E13-B296-45B8-8D91-C970542D39B1}" type="pres">
      <dgm:prSet presAssocID="{5FE60949-C636-42C9-8C64-BD8D7CD9FEB5}" presName="desCircle" presStyleLbl="node1" presStyleIdx="0" presStyleCnt="6"/>
      <dgm:spPr/>
    </dgm:pt>
    <dgm:pt modelId="{67892CCE-27D0-4DFA-804A-C6F79BEEFF8E}" type="pres">
      <dgm:prSet presAssocID="{5FE60949-C636-42C9-8C64-BD8D7CD9FEB5}" presName="chTx" presStyleLbl="revTx" presStyleIdx="1" presStyleCnt="16" custAng="3900000" custLinFactNeighborX="-2508" custLinFactNeighborY="-20179"/>
      <dgm:spPr/>
    </dgm:pt>
    <dgm:pt modelId="{C9FA932F-811C-4DE2-BB9F-BF76653CD662}" type="pres">
      <dgm:prSet presAssocID="{5FE60949-C636-42C9-8C64-BD8D7CD9FEB5}" presName="desTx" presStyleLbl="revTx" presStyleIdx="2" presStyleCnt="16">
        <dgm:presLayoutVars>
          <dgm:bulletEnabled val="1"/>
        </dgm:presLayoutVars>
      </dgm:prSet>
      <dgm:spPr/>
    </dgm:pt>
    <dgm:pt modelId="{3DB87421-77CA-4663-8E4D-2A820FD3F9A0}" type="pres">
      <dgm:prSet presAssocID="{5FE60949-C636-42C9-8C64-BD8D7CD9FEB5}" presName="desBackupRightNorm" presStyleCnt="0"/>
      <dgm:spPr/>
    </dgm:pt>
    <dgm:pt modelId="{31DC15B0-EBBE-441F-A187-C0566FD84A05}" type="pres">
      <dgm:prSet presAssocID="{32E2799D-BF85-46AD-98FA-3A0C44697B5C}" presName="desSpace" presStyleCnt="0"/>
      <dgm:spPr/>
    </dgm:pt>
    <dgm:pt modelId="{F41C8B4A-8C24-40CC-936A-B20551B6C713}" type="pres">
      <dgm:prSet presAssocID="{B2CBAFF6-865B-41CB-BBFB-960C28CDA171}" presName="desBackupLeftNorm" presStyleCnt="0"/>
      <dgm:spPr/>
    </dgm:pt>
    <dgm:pt modelId="{45A4C0AD-59FE-4B98-A5D3-BC99B47CDAAE}" type="pres">
      <dgm:prSet presAssocID="{B2CBAFF6-865B-41CB-BBFB-960C28CDA171}" presName="desComposite" presStyleCnt="0"/>
      <dgm:spPr/>
    </dgm:pt>
    <dgm:pt modelId="{9BE07F28-0E3C-48F4-AB84-0611FF4ABB69}" type="pres">
      <dgm:prSet presAssocID="{B2CBAFF6-865B-41CB-BBFB-960C28CDA171}" presName="desCircle" presStyleLbl="node1" presStyleIdx="1" presStyleCnt="6"/>
      <dgm:spPr/>
    </dgm:pt>
    <dgm:pt modelId="{41EB7782-75CB-422C-B6C6-FC1D9A50D8F1}" type="pres">
      <dgm:prSet presAssocID="{B2CBAFF6-865B-41CB-BBFB-960C28CDA171}" presName="chTx" presStyleLbl="revTx" presStyleIdx="3" presStyleCnt="16" custAng="3900000" custLinFactNeighborX="27064" custLinFactNeighborY="-12214"/>
      <dgm:spPr/>
    </dgm:pt>
    <dgm:pt modelId="{34C8DE73-438B-448C-8FB1-DA0855147109}" type="pres">
      <dgm:prSet presAssocID="{B2CBAFF6-865B-41CB-BBFB-960C28CDA171}" presName="desTx" presStyleLbl="revTx" presStyleIdx="4" presStyleCnt="16">
        <dgm:presLayoutVars>
          <dgm:bulletEnabled val="1"/>
        </dgm:presLayoutVars>
      </dgm:prSet>
      <dgm:spPr/>
    </dgm:pt>
    <dgm:pt modelId="{70EC2729-8A2C-40F0-9052-E22F56C71202}" type="pres">
      <dgm:prSet presAssocID="{B2CBAFF6-865B-41CB-BBFB-960C28CDA171}" presName="desBackupRightNorm" presStyleCnt="0"/>
      <dgm:spPr/>
    </dgm:pt>
    <dgm:pt modelId="{C05E2339-840C-4204-A562-B0D29299083E}" type="pres">
      <dgm:prSet presAssocID="{BACF6A9A-DDD4-4E2D-A923-0025A77B275B}" presName="desSpace" presStyleCnt="0"/>
      <dgm:spPr/>
    </dgm:pt>
    <dgm:pt modelId="{D156B3E7-0212-40BC-BB6B-697EFA16DF3E}" type="pres">
      <dgm:prSet presAssocID="{714317CE-3A9D-4857-B4BE-47000883728E}" presName="desBackupLeftNorm" presStyleCnt="0"/>
      <dgm:spPr/>
    </dgm:pt>
    <dgm:pt modelId="{71B113E4-C7EC-4899-A588-7A655A5A1143}" type="pres">
      <dgm:prSet presAssocID="{714317CE-3A9D-4857-B4BE-47000883728E}" presName="desComposite" presStyleCnt="0"/>
      <dgm:spPr/>
    </dgm:pt>
    <dgm:pt modelId="{696CADA8-1C1C-457C-8E8D-6A11B86B40ED}" type="pres">
      <dgm:prSet presAssocID="{714317CE-3A9D-4857-B4BE-47000883728E}" presName="desCircle" presStyleLbl="node1" presStyleIdx="2" presStyleCnt="6"/>
      <dgm:spPr/>
    </dgm:pt>
    <dgm:pt modelId="{B8BB46C7-B6F4-4964-8556-BC180CD8DB55}" type="pres">
      <dgm:prSet presAssocID="{714317CE-3A9D-4857-B4BE-47000883728E}" presName="chTx" presStyleLbl="revTx" presStyleIdx="5" presStyleCnt="16" custAng="3900000" custLinFactNeighborX="48950" custLinFactNeighborY="-16279"/>
      <dgm:spPr/>
    </dgm:pt>
    <dgm:pt modelId="{F2E9E091-18C5-48CE-B22A-7C8646EEC8F1}" type="pres">
      <dgm:prSet presAssocID="{714317CE-3A9D-4857-B4BE-47000883728E}" presName="desTx" presStyleLbl="revTx" presStyleIdx="6" presStyleCnt="16">
        <dgm:presLayoutVars>
          <dgm:bulletEnabled val="1"/>
        </dgm:presLayoutVars>
      </dgm:prSet>
      <dgm:spPr/>
    </dgm:pt>
    <dgm:pt modelId="{47C60FAB-2D6B-4012-BEA4-3B223A405719}" type="pres">
      <dgm:prSet presAssocID="{714317CE-3A9D-4857-B4BE-47000883728E}" presName="desBackupRightNorm" presStyleCnt="0"/>
      <dgm:spPr/>
    </dgm:pt>
    <dgm:pt modelId="{5CC638F6-724D-44DB-8337-FE2111AAF0E0}" type="pres">
      <dgm:prSet presAssocID="{485C2612-DCD0-4381-8952-1C00176DD2AE}" presName="desSpace" presStyleCnt="0"/>
      <dgm:spPr/>
    </dgm:pt>
    <dgm:pt modelId="{5DDAF263-F5BC-442D-835B-DBC1ACEB89DD}" type="pres">
      <dgm:prSet presAssocID="{A25EF28C-4092-4898-8D5B-837721D73057}" presName="parComposite" presStyleCnt="0"/>
      <dgm:spPr/>
    </dgm:pt>
    <dgm:pt modelId="{4E623764-BA6F-42F3-8E03-A5E2BEE8CB8B}" type="pres">
      <dgm:prSet presAssocID="{A25EF28C-4092-4898-8D5B-837721D73057}" presName="parBigCircle" presStyleLbl="node0" presStyleIdx="1" presStyleCnt="4"/>
      <dgm:spPr/>
    </dgm:pt>
    <dgm:pt modelId="{3F51DBD5-714B-4849-BBAD-DBFE0AE239CC}" type="pres">
      <dgm:prSet presAssocID="{A25EF28C-4092-4898-8D5B-837721D73057}" presName="parTx" presStyleLbl="revTx" presStyleIdx="7" presStyleCnt="16" custAng="3900000" custLinFactNeighborX="62" custLinFactNeighborY="13616"/>
      <dgm:spPr/>
    </dgm:pt>
    <dgm:pt modelId="{13FF5146-DE20-4753-93A0-C8166A487543}" type="pres">
      <dgm:prSet presAssocID="{A25EF28C-4092-4898-8D5B-837721D73057}" presName="bSpace" presStyleCnt="0"/>
      <dgm:spPr/>
    </dgm:pt>
    <dgm:pt modelId="{484D7453-1045-42EA-8E01-02927069C9EA}" type="pres">
      <dgm:prSet presAssocID="{A25EF28C-4092-4898-8D5B-837721D73057}" presName="parBackupNorm" presStyleCnt="0"/>
      <dgm:spPr/>
    </dgm:pt>
    <dgm:pt modelId="{46B7E5CD-F98E-4871-BA7F-2C8AB6DBAEEC}" type="pres">
      <dgm:prSet presAssocID="{497B9E77-193C-4552-A94A-4EAFA3651B83}" presName="parSpace" presStyleCnt="0"/>
      <dgm:spPr/>
    </dgm:pt>
    <dgm:pt modelId="{B99C1E3B-9E14-4C88-92CB-6C5D5D5F535E}" type="pres">
      <dgm:prSet presAssocID="{D19F60B7-AFB6-43C0-80F8-579C82B6AB08}" presName="desBackupLeftNorm" presStyleCnt="0"/>
      <dgm:spPr/>
    </dgm:pt>
    <dgm:pt modelId="{7F1EE09E-43AF-4CCE-8B75-DE6B11218904}" type="pres">
      <dgm:prSet presAssocID="{D19F60B7-AFB6-43C0-80F8-579C82B6AB08}" presName="desComposite" presStyleCnt="0"/>
      <dgm:spPr/>
    </dgm:pt>
    <dgm:pt modelId="{4B7252BC-86D4-4B56-9E65-B51F38D8889A}" type="pres">
      <dgm:prSet presAssocID="{D19F60B7-AFB6-43C0-80F8-579C82B6AB08}" presName="desCircle" presStyleLbl="node1" presStyleIdx="3" presStyleCnt="6"/>
      <dgm:spPr/>
    </dgm:pt>
    <dgm:pt modelId="{18DB780F-7024-49BB-9AE2-8AF417B2B4F8}" type="pres">
      <dgm:prSet presAssocID="{D19F60B7-AFB6-43C0-80F8-579C82B6AB08}" presName="chTx" presStyleLbl="revTx" presStyleIdx="8" presStyleCnt="16" custAng="3900000" custLinFactNeighborX="-1754" custLinFactNeighborY="-20463"/>
      <dgm:spPr/>
    </dgm:pt>
    <dgm:pt modelId="{719E4C18-C4E0-442F-AC00-E03D394CA628}" type="pres">
      <dgm:prSet presAssocID="{D19F60B7-AFB6-43C0-80F8-579C82B6AB08}" presName="desTx" presStyleLbl="revTx" presStyleIdx="9" presStyleCnt="16">
        <dgm:presLayoutVars>
          <dgm:bulletEnabled val="1"/>
        </dgm:presLayoutVars>
      </dgm:prSet>
      <dgm:spPr/>
    </dgm:pt>
    <dgm:pt modelId="{4E867EEC-84A2-492C-AC81-BD9A48D936A7}" type="pres">
      <dgm:prSet presAssocID="{D19F60B7-AFB6-43C0-80F8-579C82B6AB08}" presName="desBackupRightNorm" presStyleCnt="0"/>
      <dgm:spPr/>
    </dgm:pt>
    <dgm:pt modelId="{72E4F22B-497C-46A5-92D1-A3DEE481AA02}" type="pres">
      <dgm:prSet presAssocID="{F9A5D3E6-C2F9-4700-B100-8F60008D7409}" presName="desSpace" presStyleCnt="0"/>
      <dgm:spPr/>
    </dgm:pt>
    <dgm:pt modelId="{D943B104-945E-44E1-88AC-AED588639E7D}" type="pres">
      <dgm:prSet presAssocID="{1E2B9D44-4217-410F-85CB-9313DD633C2C}" presName="desBackupLeftNorm" presStyleCnt="0"/>
      <dgm:spPr/>
    </dgm:pt>
    <dgm:pt modelId="{738CC5A9-E99B-47FC-87EF-05A58261B4F4}" type="pres">
      <dgm:prSet presAssocID="{1E2B9D44-4217-410F-85CB-9313DD633C2C}" presName="desComposite" presStyleCnt="0"/>
      <dgm:spPr/>
    </dgm:pt>
    <dgm:pt modelId="{C4597AE2-59D3-4BDE-A958-8AF30D392D72}" type="pres">
      <dgm:prSet presAssocID="{1E2B9D44-4217-410F-85CB-9313DD633C2C}" presName="desCircle" presStyleLbl="node1" presStyleIdx="4" presStyleCnt="6"/>
      <dgm:spPr/>
    </dgm:pt>
    <dgm:pt modelId="{CEC2E944-3408-437B-BB10-BD39B2C435D0}" type="pres">
      <dgm:prSet presAssocID="{1E2B9D44-4217-410F-85CB-9313DD633C2C}" presName="chTx" presStyleLbl="revTx" presStyleIdx="10" presStyleCnt="16" custAng="3900000" custLinFactNeighborX="34039" custLinFactNeighborY="-8888"/>
      <dgm:spPr/>
    </dgm:pt>
    <dgm:pt modelId="{D4157B99-EEBC-4D37-99F9-1775B7D9ECA8}" type="pres">
      <dgm:prSet presAssocID="{1E2B9D44-4217-410F-85CB-9313DD633C2C}" presName="desTx" presStyleLbl="revTx" presStyleIdx="11" presStyleCnt="16">
        <dgm:presLayoutVars>
          <dgm:bulletEnabled val="1"/>
        </dgm:presLayoutVars>
      </dgm:prSet>
      <dgm:spPr/>
    </dgm:pt>
    <dgm:pt modelId="{759D7FD8-3BF5-4488-A47A-367850D3FC7A}" type="pres">
      <dgm:prSet presAssocID="{1E2B9D44-4217-410F-85CB-9313DD633C2C}" presName="desBackupRightNorm" presStyleCnt="0"/>
      <dgm:spPr/>
    </dgm:pt>
    <dgm:pt modelId="{8DBA0839-72AD-4C7C-8701-713DFC9D04E8}" type="pres">
      <dgm:prSet presAssocID="{B1AF9831-DF6D-46BB-A4ED-B37378BCF08D}" presName="desSpace" presStyleCnt="0"/>
      <dgm:spPr/>
    </dgm:pt>
    <dgm:pt modelId="{C88A4E9C-A63C-4B5B-A4D9-51F473BF1905}" type="pres">
      <dgm:prSet presAssocID="{27537D17-6FCA-4D88-89D6-2EEB00C6AD09}" presName="parComposite" presStyleCnt="0"/>
      <dgm:spPr/>
    </dgm:pt>
    <dgm:pt modelId="{B5BE0F41-E2EE-4094-A6A8-3CE98265C1E2}" type="pres">
      <dgm:prSet presAssocID="{27537D17-6FCA-4D88-89D6-2EEB00C6AD09}" presName="parBigCircle" presStyleLbl="node0" presStyleIdx="2" presStyleCnt="4"/>
      <dgm:spPr/>
    </dgm:pt>
    <dgm:pt modelId="{E76A09B7-39B3-4DEA-9805-704099DE9E13}" type="pres">
      <dgm:prSet presAssocID="{27537D17-6FCA-4D88-89D6-2EEB00C6AD09}" presName="parTx" presStyleLbl="revTx" presStyleIdx="12" presStyleCnt="16" custAng="3900000" custLinFactNeighborX="1018" custLinFactNeighborY="13616"/>
      <dgm:spPr/>
    </dgm:pt>
    <dgm:pt modelId="{5CA1C974-1581-4F27-B829-97F85E7675C4}" type="pres">
      <dgm:prSet presAssocID="{27537D17-6FCA-4D88-89D6-2EEB00C6AD09}" presName="bSpace" presStyleCnt="0"/>
      <dgm:spPr/>
    </dgm:pt>
    <dgm:pt modelId="{D3551E0C-AA1C-4D8B-8FBC-E7E942C177E4}" type="pres">
      <dgm:prSet presAssocID="{27537D17-6FCA-4D88-89D6-2EEB00C6AD09}" presName="parBackupNorm" presStyleCnt="0"/>
      <dgm:spPr/>
    </dgm:pt>
    <dgm:pt modelId="{F5D2F0E7-59BB-43B0-A6DD-72C3A6D04F9D}" type="pres">
      <dgm:prSet presAssocID="{9FC8C141-118E-4B9A-9F5F-877ADDAAF610}" presName="parSpace" presStyleCnt="0"/>
      <dgm:spPr/>
    </dgm:pt>
    <dgm:pt modelId="{EB53DE05-C136-4BA4-90AF-673CCD745A0B}" type="pres">
      <dgm:prSet presAssocID="{18AC7B4E-FA30-4D8A-9DE2-192874E501E6}" presName="desBackupLeftNorm" presStyleCnt="0"/>
      <dgm:spPr/>
    </dgm:pt>
    <dgm:pt modelId="{A4F4ED6F-21A0-4C94-A3A1-9592B5D1080E}" type="pres">
      <dgm:prSet presAssocID="{18AC7B4E-FA30-4D8A-9DE2-192874E501E6}" presName="desComposite" presStyleCnt="0"/>
      <dgm:spPr/>
    </dgm:pt>
    <dgm:pt modelId="{78BBC437-6665-412D-991F-D391E500E99D}" type="pres">
      <dgm:prSet presAssocID="{18AC7B4E-FA30-4D8A-9DE2-192874E501E6}" presName="desCircle" presStyleLbl="node1" presStyleIdx="5" presStyleCnt="6"/>
      <dgm:spPr/>
    </dgm:pt>
    <dgm:pt modelId="{33EAAE45-9BCA-4C75-9E83-01E9B38E59EB}" type="pres">
      <dgm:prSet presAssocID="{18AC7B4E-FA30-4D8A-9DE2-192874E501E6}" presName="chTx" presStyleLbl="revTx" presStyleIdx="13" presStyleCnt="16" custAng="3900000" custLinFactNeighborX="17962" custLinFactNeighborY="-17313"/>
      <dgm:spPr/>
    </dgm:pt>
    <dgm:pt modelId="{BF5B29D3-03C0-4436-820A-BBF1D9B8F7D9}" type="pres">
      <dgm:prSet presAssocID="{18AC7B4E-FA30-4D8A-9DE2-192874E501E6}" presName="desTx" presStyleLbl="revTx" presStyleIdx="14" presStyleCnt="16">
        <dgm:presLayoutVars>
          <dgm:bulletEnabled val="1"/>
        </dgm:presLayoutVars>
      </dgm:prSet>
      <dgm:spPr/>
    </dgm:pt>
    <dgm:pt modelId="{00480C04-4A8D-43E8-B692-CD8647195224}" type="pres">
      <dgm:prSet presAssocID="{18AC7B4E-FA30-4D8A-9DE2-192874E501E6}" presName="desBackupRightNorm" presStyleCnt="0"/>
      <dgm:spPr/>
    </dgm:pt>
    <dgm:pt modelId="{2DC8F12A-A6EC-4A31-BC54-4FFFF8A667AA}" type="pres">
      <dgm:prSet presAssocID="{9AC5A2D9-8D8C-46E3-9B9B-6DD664A00EBC}" presName="desSpace" presStyleCnt="0"/>
      <dgm:spPr/>
    </dgm:pt>
    <dgm:pt modelId="{C474FA1C-51E0-407E-964F-178D97990D82}" type="pres">
      <dgm:prSet presAssocID="{0998D7D1-10A8-4245-9ED8-645C0A77D507}" presName="parComposite" presStyleCnt="0"/>
      <dgm:spPr/>
    </dgm:pt>
    <dgm:pt modelId="{7C1C3AD5-6693-4C59-BE7B-4D87ECDBDD1A}" type="pres">
      <dgm:prSet presAssocID="{0998D7D1-10A8-4245-9ED8-645C0A77D507}" presName="parBigCircle" presStyleLbl="node0" presStyleIdx="3" presStyleCnt="4"/>
      <dgm:spPr/>
    </dgm:pt>
    <dgm:pt modelId="{F5F1D577-3653-4924-A980-2973EE3DBBBA}" type="pres">
      <dgm:prSet presAssocID="{0998D7D1-10A8-4245-9ED8-645C0A77D507}" presName="parTx" presStyleLbl="revTx" presStyleIdx="15" presStyleCnt="16" custAng="3900000" custLinFactNeighborX="-879" custLinFactNeighborY="14297"/>
      <dgm:spPr/>
    </dgm:pt>
    <dgm:pt modelId="{81BE2938-67AC-43B1-9CAC-EB70D1B74CB8}" type="pres">
      <dgm:prSet presAssocID="{0998D7D1-10A8-4245-9ED8-645C0A77D507}" presName="bSpace" presStyleCnt="0"/>
      <dgm:spPr/>
    </dgm:pt>
    <dgm:pt modelId="{441E5C95-10DE-4403-B29B-BFDD4D612523}" type="pres">
      <dgm:prSet presAssocID="{0998D7D1-10A8-4245-9ED8-645C0A77D507}" presName="parBackupNorm" presStyleCnt="0"/>
      <dgm:spPr/>
    </dgm:pt>
    <dgm:pt modelId="{2DB451C2-9622-4DEC-A410-7A9294728547}" type="pres">
      <dgm:prSet presAssocID="{4D9096E1-5668-41F7-B266-C3A201B9B7E6}" presName="parSpace" presStyleCnt="0"/>
      <dgm:spPr/>
    </dgm:pt>
  </dgm:ptLst>
  <dgm:cxnLst>
    <dgm:cxn modelId="{2E4E7208-B636-492E-BF7D-3877B5C43DB3}" srcId="{4A1A9633-710B-4E80-BEFE-135FA045D967}" destId="{714317CE-3A9D-4857-B4BE-47000883728E}" srcOrd="2" destOrd="0" parTransId="{C78441B0-0B3A-401B-BC20-FA46A8D3DB85}" sibTransId="{485C2612-DCD0-4381-8952-1C00176DD2AE}"/>
    <dgm:cxn modelId="{9FAAFF11-4403-4E46-9F95-0C77291043C3}" srcId="{4A1A9633-710B-4E80-BEFE-135FA045D967}" destId="{B2CBAFF6-865B-41CB-BBFB-960C28CDA171}" srcOrd="1" destOrd="0" parTransId="{091BB47A-4975-492C-92C7-D2C9AD40E77B}" sibTransId="{BACF6A9A-DDD4-4E2D-A923-0025A77B275B}"/>
    <dgm:cxn modelId="{59B5FC12-1C4F-4F03-9F5C-CEE739C6CF75}" srcId="{9E59CA6F-1F2E-4C75-93D7-FFC53768895C}" destId="{4A1A9633-710B-4E80-BEFE-135FA045D967}" srcOrd="0" destOrd="0" parTransId="{AACB000F-0A0D-4DC8-A1C3-94A4C50911AE}" sibTransId="{BD5AEC5E-A7FB-446D-A1FC-604EB0977356}"/>
    <dgm:cxn modelId="{17FD2619-6AE8-4F39-8D0A-BDC70398D8C2}" type="presOf" srcId="{27537D17-6FCA-4D88-89D6-2EEB00C6AD09}" destId="{E76A09B7-39B3-4DEA-9805-704099DE9E13}" srcOrd="0" destOrd="0" presId="urn:microsoft.com/office/officeart/2008/layout/CircleAccentTimeline"/>
    <dgm:cxn modelId="{43872320-A6C5-4B73-A652-C6DBCC736D73}" type="presOf" srcId="{18AC7B4E-FA30-4D8A-9DE2-192874E501E6}" destId="{33EAAE45-9BCA-4C75-9E83-01E9B38E59EB}" srcOrd="0" destOrd="0" presId="urn:microsoft.com/office/officeart/2008/layout/CircleAccentTimeline"/>
    <dgm:cxn modelId="{E80D952D-668A-48B5-946C-75736A4070AF}" type="presOf" srcId="{714317CE-3A9D-4857-B4BE-47000883728E}" destId="{B8BB46C7-B6F4-4964-8556-BC180CD8DB55}" srcOrd="0" destOrd="0" presId="urn:microsoft.com/office/officeart/2008/layout/CircleAccentTimeline"/>
    <dgm:cxn modelId="{500EBA2F-C047-4977-BCCA-12C462B0D005}" srcId="{9E59CA6F-1F2E-4C75-93D7-FFC53768895C}" destId="{A25EF28C-4092-4898-8D5B-837721D73057}" srcOrd="1" destOrd="0" parTransId="{294147BF-DC8A-4604-9FBB-F0570CD3A106}" sibTransId="{497B9E77-193C-4552-A94A-4EAFA3651B83}"/>
    <dgm:cxn modelId="{460DAF43-6F8E-42F9-8E52-FE930484772F}" type="presOf" srcId="{A25EF28C-4092-4898-8D5B-837721D73057}" destId="{3F51DBD5-714B-4849-BBAD-DBFE0AE239CC}" srcOrd="0" destOrd="0" presId="urn:microsoft.com/office/officeart/2008/layout/CircleAccentTimeline"/>
    <dgm:cxn modelId="{DE3DBF4A-6C66-4486-AA24-C88DD8E3F4F0}" srcId="{27537D17-6FCA-4D88-89D6-2EEB00C6AD09}" destId="{18AC7B4E-FA30-4D8A-9DE2-192874E501E6}" srcOrd="0" destOrd="0" parTransId="{0EE08BCB-A111-4B1D-A673-BF0EEEE92416}" sibTransId="{9AC5A2D9-8D8C-46E3-9B9B-6DD664A00EBC}"/>
    <dgm:cxn modelId="{6CD9D153-D0B1-4DF7-AA36-75C5F2B2C1A8}" srcId="{A25EF28C-4092-4898-8D5B-837721D73057}" destId="{1E2B9D44-4217-410F-85CB-9313DD633C2C}" srcOrd="1" destOrd="0" parTransId="{936C1BF0-2156-451E-92A8-23DE1AF3EDB7}" sibTransId="{B1AF9831-DF6D-46BB-A4ED-B37378BCF08D}"/>
    <dgm:cxn modelId="{0188A55A-BB45-43EE-8277-DCB75D96A677}" type="presOf" srcId="{9E59CA6F-1F2E-4C75-93D7-FFC53768895C}" destId="{BA899363-6D91-4C42-B577-E716B74D59DF}" srcOrd="0" destOrd="0" presId="urn:microsoft.com/office/officeart/2008/layout/CircleAccentTimeline"/>
    <dgm:cxn modelId="{7AD9B063-0A79-41D2-A1CF-16B0972AA8FA}" type="presOf" srcId="{D19F60B7-AFB6-43C0-80F8-579C82B6AB08}" destId="{18DB780F-7024-49BB-9AE2-8AF417B2B4F8}" srcOrd="0" destOrd="0" presId="urn:microsoft.com/office/officeart/2008/layout/CircleAccentTimeline"/>
    <dgm:cxn modelId="{DAE3F366-6F71-4596-B862-613026F9917D}" type="presOf" srcId="{0998D7D1-10A8-4245-9ED8-645C0A77D507}" destId="{F5F1D577-3653-4924-A980-2973EE3DBBBA}" srcOrd="0" destOrd="0" presId="urn:microsoft.com/office/officeart/2008/layout/CircleAccentTimeline"/>
    <dgm:cxn modelId="{21B45499-9F02-40AB-B80E-E7038685A740}" type="presOf" srcId="{4A1A9633-710B-4E80-BEFE-135FA045D967}" destId="{F82113AD-602B-47EE-8E79-05707F36C99A}" srcOrd="0" destOrd="0" presId="urn:microsoft.com/office/officeart/2008/layout/CircleAccentTimeline"/>
    <dgm:cxn modelId="{46854DA3-AF73-4780-A71A-524B9D40E90D}" type="presOf" srcId="{5FE60949-C636-42C9-8C64-BD8D7CD9FEB5}" destId="{67892CCE-27D0-4DFA-804A-C6F79BEEFF8E}" srcOrd="0" destOrd="0" presId="urn:microsoft.com/office/officeart/2008/layout/CircleAccentTimeline"/>
    <dgm:cxn modelId="{E1F35AAD-2BE7-452F-B47A-7F91563DFFED}" srcId="{9E59CA6F-1F2E-4C75-93D7-FFC53768895C}" destId="{27537D17-6FCA-4D88-89D6-2EEB00C6AD09}" srcOrd="2" destOrd="0" parTransId="{D9FB1A05-A153-4FC1-A01B-8A0E7A28CC8F}" sibTransId="{9FC8C141-118E-4B9A-9F5F-877ADDAAF610}"/>
    <dgm:cxn modelId="{C1AD13B3-9D52-473E-8EF2-B88E738C8F52}" srcId="{9E59CA6F-1F2E-4C75-93D7-FFC53768895C}" destId="{0998D7D1-10A8-4245-9ED8-645C0A77D507}" srcOrd="3" destOrd="0" parTransId="{712C51B4-B985-462F-9FA8-EC492FC42BD0}" sibTransId="{4D9096E1-5668-41F7-B266-C3A201B9B7E6}"/>
    <dgm:cxn modelId="{8BB76FB8-F850-4665-9F2F-A75F1AD0BE1F}" type="presOf" srcId="{1E2B9D44-4217-410F-85CB-9313DD633C2C}" destId="{CEC2E944-3408-437B-BB10-BD39B2C435D0}" srcOrd="0" destOrd="0" presId="urn:microsoft.com/office/officeart/2008/layout/CircleAccentTimeline"/>
    <dgm:cxn modelId="{C010CDC2-EB37-457B-9FB1-013FB07FD6EC}" type="presOf" srcId="{B2CBAFF6-865B-41CB-BBFB-960C28CDA171}" destId="{41EB7782-75CB-422C-B6C6-FC1D9A50D8F1}" srcOrd="0" destOrd="0" presId="urn:microsoft.com/office/officeart/2008/layout/CircleAccentTimeline"/>
    <dgm:cxn modelId="{00E94EDE-D145-44C7-BFF0-DBD7E1716769}" srcId="{A25EF28C-4092-4898-8D5B-837721D73057}" destId="{D19F60B7-AFB6-43C0-80F8-579C82B6AB08}" srcOrd="0" destOrd="0" parTransId="{229B5FB8-2E55-45A4-BB11-67F672E6EE71}" sibTransId="{F9A5D3E6-C2F9-4700-B100-8F60008D7409}"/>
    <dgm:cxn modelId="{5C980EEC-8F1E-4F57-A836-84A51BE7B2CD}" srcId="{4A1A9633-710B-4E80-BEFE-135FA045D967}" destId="{5FE60949-C636-42C9-8C64-BD8D7CD9FEB5}" srcOrd="0" destOrd="0" parTransId="{17EC034C-184E-43F5-92B6-3CB5153129FF}" sibTransId="{32E2799D-BF85-46AD-98FA-3A0C44697B5C}"/>
    <dgm:cxn modelId="{8708C6F2-DD18-44D8-B17F-F658EEFE549B}" type="presParOf" srcId="{BA899363-6D91-4C42-B577-E716B74D59DF}" destId="{1B22865A-474A-4771-8D65-563E89A0A6C9}" srcOrd="0" destOrd="0" presId="urn:microsoft.com/office/officeart/2008/layout/CircleAccentTimeline"/>
    <dgm:cxn modelId="{7D15EDDD-FC79-4D06-A027-AFDA71F9785A}" type="presParOf" srcId="{1B22865A-474A-4771-8D65-563E89A0A6C9}" destId="{11976696-7767-44C7-95EB-332F6539A8A7}" srcOrd="0" destOrd="0" presId="urn:microsoft.com/office/officeart/2008/layout/CircleAccentTimeline"/>
    <dgm:cxn modelId="{8371F609-E1D7-4D1D-93D1-6E184D6272AF}" type="presParOf" srcId="{1B22865A-474A-4771-8D65-563E89A0A6C9}" destId="{F82113AD-602B-47EE-8E79-05707F36C99A}" srcOrd="1" destOrd="0" presId="urn:microsoft.com/office/officeart/2008/layout/CircleAccentTimeline"/>
    <dgm:cxn modelId="{E14690C2-0A44-419A-A29D-14B2AD2988E3}" type="presParOf" srcId="{1B22865A-474A-4771-8D65-563E89A0A6C9}" destId="{1BF7C8B7-FF97-450F-8181-F39B0E457C2B}" srcOrd="2" destOrd="0" presId="urn:microsoft.com/office/officeart/2008/layout/CircleAccentTimeline"/>
    <dgm:cxn modelId="{4F96F5BB-DA95-4645-8F09-435F6B47C313}" type="presParOf" srcId="{BA899363-6D91-4C42-B577-E716B74D59DF}" destId="{084AC118-C663-4E6A-A367-5352403491CF}" srcOrd="1" destOrd="0" presId="urn:microsoft.com/office/officeart/2008/layout/CircleAccentTimeline"/>
    <dgm:cxn modelId="{AF6A8771-9E3D-43E1-93A2-0633DE6C2837}" type="presParOf" srcId="{BA899363-6D91-4C42-B577-E716B74D59DF}" destId="{6AE27F55-3091-4A6A-9EA4-D9D2B89FEE8B}" srcOrd="2" destOrd="0" presId="urn:microsoft.com/office/officeart/2008/layout/CircleAccentTimeline"/>
    <dgm:cxn modelId="{DE81DADB-CE36-4FDF-93A9-649BC5D5AA9E}" type="presParOf" srcId="{BA899363-6D91-4C42-B577-E716B74D59DF}" destId="{30420693-BC10-4455-88A1-F46DC529F32E}" srcOrd="3" destOrd="0" presId="urn:microsoft.com/office/officeart/2008/layout/CircleAccentTimeline"/>
    <dgm:cxn modelId="{009B1F28-9501-43C7-888E-C6E0695BD69F}" type="presParOf" srcId="{BA899363-6D91-4C42-B577-E716B74D59DF}" destId="{5B8F382E-0D4E-464B-AD27-C2332EDF5F91}" srcOrd="4" destOrd="0" presId="urn:microsoft.com/office/officeart/2008/layout/CircleAccentTimeline"/>
    <dgm:cxn modelId="{7BC4800A-E655-4711-B4FD-69DA4FEFC6D7}" type="presParOf" srcId="{5B8F382E-0D4E-464B-AD27-C2332EDF5F91}" destId="{94A67E13-B296-45B8-8D91-C970542D39B1}" srcOrd="0" destOrd="0" presId="urn:microsoft.com/office/officeart/2008/layout/CircleAccentTimeline"/>
    <dgm:cxn modelId="{4528FC6A-9BCD-4BD6-AFD8-014F063DC7B2}" type="presParOf" srcId="{5B8F382E-0D4E-464B-AD27-C2332EDF5F91}" destId="{67892CCE-27D0-4DFA-804A-C6F79BEEFF8E}" srcOrd="1" destOrd="0" presId="urn:microsoft.com/office/officeart/2008/layout/CircleAccentTimeline"/>
    <dgm:cxn modelId="{B5CE30FF-00EE-46D5-8796-2C1DFDFBF968}" type="presParOf" srcId="{5B8F382E-0D4E-464B-AD27-C2332EDF5F91}" destId="{C9FA932F-811C-4DE2-BB9F-BF76653CD662}" srcOrd="2" destOrd="0" presId="urn:microsoft.com/office/officeart/2008/layout/CircleAccentTimeline"/>
    <dgm:cxn modelId="{CC4F5E07-A324-421A-BED9-5BA69639E171}" type="presParOf" srcId="{BA899363-6D91-4C42-B577-E716B74D59DF}" destId="{3DB87421-77CA-4663-8E4D-2A820FD3F9A0}" srcOrd="5" destOrd="0" presId="urn:microsoft.com/office/officeart/2008/layout/CircleAccentTimeline"/>
    <dgm:cxn modelId="{05492DA6-6BC5-4CB7-9D36-31ED31F6FDB0}" type="presParOf" srcId="{BA899363-6D91-4C42-B577-E716B74D59DF}" destId="{31DC15B0-EBBE-441F-A187-C0566FD84A05}" srcOrd="6" destOrd="0" presId="urn:microsoft.com/office/officeart/2008/layout/CircleAccentTimeline"/>
    <dgm:cxn modelId="{54D74D8D-BBCF-454D-A894-6DB6E924F9E8}" type="presParOf" srcId="{BA899363-6D91-4C42-B577-E716B74D59DF}" destId="{F41C8B4A-8C24-40CC-936A-B20551B6C713}" srcOrd="7" destOrd="0" presId="urn:microsoft.com/office/officeart/2008/layout/CircleAccentTimeline"/>
    <dgm:cxn modelId="{E78FB6CC-0ADB-4216-866C-708D9D9B1B22}" type="presParOf" srcId="{BA899363-6D91-4C42-B577-E716B74D59DF}" destId="{45A4C0AD-59FE-4B98-A5D3-BC99B47CDAAE}" srcOrd="8" destOrd="0" presId="urn:microsoft.com/office/officeart/2008/layout/CircleAccentTimeline"/>
    <dgm:cxn modelId="{6E4BBD28-4016-4F9D-A150-D5BABCF40C74}" type="presParOf" srcId="{45A4C0AD-59FE-4B98-A5D3-BC99B47CDAAE}" destId="{9BE07F28-0E3C-48F4-AB84-0611FF4ABB69}" srcOrd="0" destOrd="0" presId="urn:microsoft.com/office/officeart/2008/layout/CircleAccentTimeline"/>
    <dgm:cxn modelId="{FCA49C01-475D-4C32-8430-D016E8D68583}" type="presParOf" srcId="{45A4C0AD-59FE-4B98-A5D3-BC99B47CDAAE}" destId="{41EB7782-75CB-422C-B6C6-FC1D9A50D8F1}" srcOrd="1" destOrd="0" presId="urn:microsoft.com/office/officeart/2008/layout/CircleAccentTimeline"/>
    <dgm:cxn modelId="{B6019E16-ACB3-4F1E-AC50-288E63C04088}" type="presParOf" srcId="{45A4C0AD-59FE-4B98-A5D3-BC99B47CDAAE}" destId="{34C8DE73-438B-448C-8FB1-DA0855147109}" srcOrd="2" destOrd="0" presId="urn:microsoft.com/office/officeart/2008/layout/CircleAccentTimeline"/>
    <dgm:cxn modelId="{02641B36-33AA-4622-A3EF-229BB22AB6F6}" type="presParOf" srcId="{BA899363-6D91-4C42-B577-E716B74D59DF}" destId="{70EC2729-8A2C-40F0-9052-E22F56C71202}" srcOrd="9" destOrd="0" presId="urn:microsoft.com/office/officeart/2008/layout/CircleAccentTimeline"/>
    <dgm:cxn modelId="{21E1360F-0990-48AA-BFCA-761CEEA50727}" type="presParOf" srcId="{BA899363-6D91-4C42-B577-E716B74D59DF}" destId="{C05E2339-840C-4204-A562-B0D29299083E}" srcOrd="10" destOrd="0" presId="urn:microsoft.com/office/officeart/2008/layout/CircleAccentTimeline"/>
    <dgm:cxn modelId="{F3D460D6-B0D5-4004-A4A4-6C23E829A7EB}" type="presParOf" srcId="{BA899363-6D91-4C42-B577-E716B74D59DF}" destId="{D156B3E7-0212-40BC-BB6B-697EFA16DF3E}" srcOrd="11" destOrd="0" presId="urn:microsoft.com/office/officeart/2008/layout/CircleAccentTimeline"/>
    <dgm:cxn modelId="{513E6E98-6A68-4640-BBAC-252EDD665D37}" type="presParOf" srcId="{BA899363-6D91-4C42-B577-E716B74D59DF}" destId="{71B113E4-C7EC-4899-A588-7A655A5A1143}" srcOrd="12" destOrd="0" presId="urn:microsoft.com/office/officeart/2008/layout/CircleAccentTimeline"/>
    <dgm:cxn modelId="{75094C41-5D5B-4279-98F8-488AF5C11DC6}" type="presParOf" srcId="{71B113E4-C7EC-4899-A588-7A655A5A1143}" destId="{696CADA8-1C1C-457C-8E8D-6A11B86B40ED}" srcOrd="0" destOrd="0" presId="urn:microsoft.com/office/officeart/2008/layout/CircleAccentTimeline"/>
    <dgm:cxn modelId="{8614581B-66A0-47ED-B850-F7FAF5F889C7}" type="presParOf" srcId="{71B113E4-C7EC-4899-A588-7A655A5A1143}" destId="{B8BB46C7-B6F4-4964-8556-BC180CD8DB55}" srcOrd="1" destOrd="0" presId="urn:microsoft.com/office/officeart/2008/layout/CircleAccentTimeline"/>
    <dgm:cxn modelId="{5ED13A6E-C68E-4506-BB0F-C5DE5A9D4BD8}" type="presParOf" srcId="{71B113E4-C7EC-4899-A588-7A655A5A1143}" destId="{F2E9E091-18C5-48CE-B22A-7C8646EEC8F1}" srcOrd="2" destOrd="0" presId="urn:microsoft.com/office/officeart/2008/layout/CircleAccentTimeline"/>
    <dgm:cxn modelId="{115589A6-C0B2-471D-94DB-FB0F37A081C4}" type="presParOf" srcId="{BA899363-6D91-4C42-B577-E716B74D59DF}" destId="{47C60FAB-2D6B-4012-BEA4-3B223A405719}" srcOrd="13" destOrd="0" presId="urn:microsoft.com/office/officeart/2008/layout/CircleAccentTimeline"/>
    <dgm:cxn modelId="{A8C93643-C482-48D3-B07C-4A82A27F9FA3}" type="presParOf" srcId="{BA899363-6D91-4C42-B577-E716B74D59DF}" destId="{5CC638F6-724D-44DB-8337-FE2111AAF0E0}" srcOrd="14" destOrd="0" presId="urn:microsoft.com/office/officeart/2008/layout/CircleAccentTimeline"/>
    <dgm:cxn modelId="{9F1810B3-B880-47C2-AA48-C8DD34B85C91}" type="presParOf" srcId="{BA899363-6D91-4C42-B577-E716B74D59DF}" destId="{5DDAF263-F5BC-442D-835B-DBC1ACEB89DD}" srcOrd="15" destOrd="0" presId="urn:microsoft.com/office/officeart/2008/layout/CircleAccentTimeline"/>
    <dgm:cxn modelId="{3014C745-24F9-4E4E-8C98-31CC8C9C1AD7}" type="presParOf" srcId="{5DDAF263-F5BC-442D-835B-DBC1ACEB89DD}" destId="{4E623764-BA6F-42F3-8E03-A5E2BEE8CB8B}" srcOrd="0" destOrd="0" presId="urn:microsoft.com/office/officeart/2008/layout/CircleAccentTimeline"/>
    <dgm:cxn modelId="{55913EAA-F105-4E2D-98EF-AAB3AF5F4705}" type="presParOf" srcId="{5DDAF263-F5BC-442D-835B-DBC1ACEB89DD}" destId="{3F51DBD5-714B-4849-BBAD-DBFE0AE239CC}" srcOrd="1" destOrd="0" presId="urn:microsoft.com/office/officeart/2008/layout/CircleAccentTimeline"/>
    <dgm:cxn modelId="{5D0CF41B-9B19-4980-8944-D11F8FF35D77}" type="presParOf" srcId="{5DDAF263-F5BC-442D-835B-DBC1ACEB89DD}" destId="{13FF5146-DE20-4753-93A0-C8166A487543}" srcOrd="2" destOrd="0" presId="urn:microsoft.com/office/officeart/2008/layout/CircleAccentTimeline"/>
    <dgm:cxn modelId="{5242552C-4680-4836-A0CB-08B2B22A36C5}" type="presParOf" srcId="{BA899363-6D91-4C42-B577-E716B74D59DF}" destId="{484D7453-1045-42EA-8E01-02927069C9EA}" srcOrd="16" destOrd="0" presId="urn:microsoft.com/office/officeart/2008/layout/CircleAccentTimeline"/>
    <dgm:cxn modelId="{E055A04B-FE6A-45D0-9134-10497B29FABF}" type="presParOf" srcId="{BA899363-6D91-4C42-B577-E716B74D59DF}" destId="{46B7E5CD-F98E-4871-BA7F-2C8AB6DBAEEC}" srcOrd="17" destOrd="0" presId="urn:microsoft.com/office/officeart/2008/layout/CircleAccentTimeline"/>
    <dgm:cxn modelId="{E15B697D-172D-4C23-8219-982FDC3FF572}" type="presParOf" srcId="{BA899363-6D91-4C42-B577-E716B74D59DF}" destId="{B99C1E3B-9E14-4C88-92CB-6C5D5D5F535E}" srcOrd="18" destOrd="0" presId="urn:microsoft.com/office/officeart/2008/layout/CircleAccentTimeline"/>
    <dgm:cxn modelId="{6568E3C4-25AB-4644-9ECF-3ED9938804B3}" type="presParOf" srcId="{BA899363-6D91-4C42-B577-E716B74D59DF}" destId="{7F1EE09E-43AF-4CCE-8B75-DE6B11218904}" srcOrd="19" destOrd="0" presId="urn:microsoft.com/office/officeart/2008/layout/CircleAccentTimeline"/>
    <dgm:cxn modelId="{3ABFCB99-07C5-4275-8852-369B3472646B}" type="presParOf" srcId="{7F1EE09E-43AF-4CCE-8B75-DE6B11218904}" destId="{4B7252BC-86D4-4B56-9E65-B51F38D8889A}" srcOrd="0" destOrd="0" presId="urn:microsoft.com/office/officeart/2008/layout/CircleAccentTimeline"/>
    <dgm:cxn modelId="{35359D9E-3E74-4132-A261-82C72DCA0B06}" type="presParOf" srcId="{7F1EE09E-43AF-4CCE-8B75-DE6B11218904}" destId="{18DB780F-7024-49BB-9AE2-8AF417B2B4F8}" srcOrd="1" destOrd="0" presId="urn:microsoft.com/office/officeart/2008/layout/CircleAccentTimeline"/>
    <dgm:cxn modelId="{28975292-34DC-49EC-A5FF-E4716A61CE1E}" type="presParOf" srcId="{7F1EE09E-43AF-4CCE-8B75-DE6B11218904}" destId="{719E4C18-C4E0-442F-AC00-E03D394CA628}" srcOrd="2" destOrd="0" presId="urn:microsoft.com/office/officeart/2008/layout/CircleAccentTimeline"/>
    <dgm:cxn modelId="{EEBAB958-0631-4B83-9CFF-764954A240DA}" type="presParOf" srcId="{BA899363-6D91-4C42-B577-E716B74D59DF}" destId="{4E867EEC-84A2-492C-AC81-BD9A48D936A7}" srcOrd="20" destOrd="0" presId="urn:microsoft.com/office/officeart/2008/layout/CircleAccentTimeline"/>
    <dgm:cxn modelId="{DB39745B-E693-49B2-8CB5-D597D289F9C3}" type="presParOf" srcId="{BA899363-6D91-4C42-B577-E716B74D59DF}" destId="{72E4F22B-497C-46A5-92D1-A3DEE481AA02}" srcOrd="21" destOrd="0" presId="urn:microsoft.com/office/officeart/2008/layout/CircleAccentTimeline"/>
    <dgm:cxn modelId="{413243E9-9F47-4F66-BC14-65C8B7489E4C}" type="presParOf" srcId="{BA899363-6D91-4C42-B577-E716B74D59DF}" destId="{D943B104-945E-44E1-88AC-AED588639E7D}" srcOrd="22" destOrd="0" presId="urn:microsoft.com/office/officeart/2008/layout/CircleAccentTimeline"/>
    <dgm:cxn modelId="{FB8133DF-5BD0-4B59-A7FF-7E705498A22B}" type="presParOf" srcId="{BA899363-6D91-4C42-B577-E716B74D59DF}" destId="{738CC5A9-E99B-47FC-87EF-05A58261B4F4}" srcOrd="23" destOrd="0" presId="urn:microsoft.com/office/officeart/2008/layout/CircleAccentTimeline"/>
    <dgm:cxn modelId="{B43E3BA9-6253-4A0A-9A06-5240A9175BC7}" type="presParOf" srcId="{738CC5A9-E99B-47FC-87EF-05A58261B4F4}" destId="{C4597AE2-59D3-4BDE-A958-8AF30D392D72}" srcOrd="0" destOrd="0" presId="urn:microsoft.com/office/officeart/2008/layout/CircleAccentTimeline"/>
    <dgm:cxn modelId="{5E2DA1E7-5AED-4E6E-A32D-D04FE35BD3F3}" type="presParOf" srcId="{738CC5A9-E99B-47FC-87EF-05A58261B4F4}" destId="{CEC2E944-3408-437B-BB10-BD39B2C435D0}" srcOrd="1" destOrd="0" presId="urn:microsoft.com/office/officeart/2008/layout/CircleAccentTimeline"/>
    <dgm:cxn modelId="{A4D6A2C3-C930-4E35-B19B-5525D202BBB3}" type="presParOf" srcId="{738CC5A9-E99B-47FC-87EF-05A58261B4F4}" destId="{D4157B99-EEBC-4D37-99F9-1775B7D9ECA8}" srcOrd="2" destOrd="0" presId="urn:microsoft.com/office/officeart/2008/layout/CircleAccentTimeline"/>
    <dgm:cxn modelId="{ACF50F40-B4BD-439A-95D4-ADC52E5892E8}" type="presParOf" srcId="{BA899363-6D91-4C42-B577-E716B74D59DF}" destId="{759D7FD8-3BF5-4488-A47A-367850D3FC7A}" srcOrd="24" destOrd="0" presId="urn:microsoft.com/office/officeart/2008/layout/CircleAccentTimeline"/>
    <dgm:cxn modelId="{81C20250-0C75-4E43-AE72-0E0ADE3AA3B5}" type="presParOf" srcId="{BA899363-6D91-4C42-B577-E716B74D59DF}" destId="{8DBA0839-72AD-4C7C-8701-713DFC9D04E8}" srcOrd="25" destOrd="0" presId="urn:microsoft.com/office/officeart/2008/layout/CircleAccentTimeline"/>
    <dgm:cxn modelId="{CB607F9F-D398-4D6F-9DC9-2E1B2129574B}" type="presParOf" srcId="{BA899363-6D91-4C42-B577-E716B74D59DF}" destId="{C88A4E9C-A63C-4B5B-A4D9-51F473BF1905}" srcOrd="26" destOrd="0" presId="urn:microsoft.com/office/officeart/2008/layout/CircleAccentTimeline"/>
    <dgm:cxn modelId="{FF8C894C-5C20-4599-AB7C-F2D7CD560A92}" type="presParOf" srcId="{C88A4E9C-A63C-4B5B-A4D9-51F473BF1905}" destId="{B5BE0F41-E2EE-4094-A6A8-3CE98265C1E2}" srcOrd="0" destOrd="0" presId="urn:microsoft.com/office/officeart/2008/layout/CircleAccentTimeline"/>
    <dgm:cxn modelId="{C6C421FE-F4E9-4243-9627-0B4EB5381F6E}" type="presParOf" srcId="{C88A4E9C-A63C-4B5B-A4D9-51F473BF1905}" destId="{E76A09B7-39B3-4DEA-9805-704099DE9E13}" srcOrd="1" destOrd="0" presId="urn:microsoft.com/office/officeart/2008/layout/CircleAccentTimeline"/>
    <dgm:cxn modelId="{08677992-E09A-429D-B94E-CDDACE252484}" type="presParOf" srcId="{C88A4E9C-A63C-4B5B-A4D9-51F473BF1905}" destId="{5CA1C974-1581-4F27-B829-97F85E7675C4}" srcOrd="2" destOrd="0" presId="urn:microsoft.com/office/officeart/2008/layout/CircleAccentTimeline"/>
    <dgm:cxn modelId="{8768DE68-BD4E-4EF0-93CF-9B830AF699B8}" type="presParOf" srcId="{BA899363-6D91-4C42-B577-E716B74D59DF}" destId="{D3551E0C-AA1C-4D8B-8FBC-E7E942C177E4}" srcOrd="27" destOrd="0" presId="urn:microsoft.com/office/officeart/2008/layout/CircleAccentTimeline"/>
    <dgm:cxn modelId="{9FD73555-8979-4FC1-9CF6-644769F4DA31}" type="presParOf" srcId="{BA899363-6D91-4C42-B577-E716B74D59DF}" destId="{F5D2F0E7-59BB-43B0-A6DD-72C3A6D04F9D}" srcOrd="28" destOrd="0" presId="urn:microsoft.com/office/officeart/2008/layout/CircleAccentTimeline"/>
    <dgm:cxn modelId="{1D30C262-DA1E-443F-B10F-8D67F6DBFF5C}" type="presParOf" srcId="{BA899363-6D91-4C42-B577-E716B74D59DF}" destId="{EB53DE05-C136-4BA4-90AF-673CCD745A0B}" srcOrd="29" destOrd="0" presId="urn:microsoft.com/office/officeart/2008/layout/CircleAccentTimeline"/>
    <dgm:cxn modelId="{954B6D2B-0EA2-4008-9A16-999ADDEFCA02}" type="presParOf" srcId="{BA899363-6D91-4C42-B577-E716B74D59DF}" destId="{A4F4ED6F-21A0-4C94-A3A1-9592B5D1080E}" srcOrd="30" destOrd="0" presId="urn:microsoft.com/office/officeart/2008/layout/CircleAccentTimeline"/>
    <dgm:cxn modelId="{B8ECB4DF-6FB7-4883-8CDF-425414A14E7D}" type="presParOf" srcId="{A4F4ED6F-21A0-4C94-A3A1-9592B5D1080E}" destId="{78BBC437-6665-412D-991F-D391E500E99D}" srcOrd="0" destOrd="0" presId="urn:microsoft.com/office/officeart/2008/layout/CircleAccentTimeline"/>
    <dgm:cxn modelId="{117E164C-FDE7-44BE-9F74-063A33D6343F}" type="presParOf" srcId="{A4F4ED6F-21A0-4C94-A3A1-9592B5D1080E}" destId="{33EAAE45-9BCA-4C75-9E83-01E9B38E59EB}" srcOrd="1" destOrd="0" presId="urn:microsoft.com/office/officeart/2008/layout/CircleAccentTimeline"/>
    <dgm:cxn modelId="{79008F37-1777-4755-BEA1-7FBAF3438DDD}" type="presParOf" srcId="{A4F4ED6F-21A0-4C94-A3A1-9592B5D1080E}" destId="{BF5B29D3-03C0-4436-820A-BBF1D9B8F7D9}" srcOrd="2" destOrd="0" presId="urn:microsoft.com/office/officeart/2008/layout/CircleAccentTimeline"/>
    <dgm:cxn modelId="{28D2A0E9-6027-43F0-898B-7B58DE19E247}" type="presParOf" srcId="{BA899363-6D91-4C42-B577-E716B74D59DF}" destId="{00480C04-4A8D-43E8-B692-CD8647195224}" srcOrd="31" destOrd="0" presId="urn:microsoft.com/office/officeart/2008/layout/CircleAccentTimeline"/>
    <dgm:cxn modelId="{6FA153AC-58BC-4CA8-AA6F-BA22B1E55B7E}" type="presParOf" srcId="{BA899363-6D91-4C42-B577-E716B74D59DF}" destId="{2DC8F12A-A6EC-4A31-BC54-4FFFF8A667AA}" srcOrd="32" destOrd="0" presId="urn:microsoft.com/office/officeart/2008/layout/CircleAccentTimeline"/>
    <dgm:cxn modelId="{AEA7C191-45BC-4A1B-B91B-7A2003B80499}" type="presParOf" srcId="{BA899363-6D91-4C42-B577-E716B74D59DF}" destId="{C474FA1C-51E0-407E-964F-178D97990D82}" srcOrd="33" destOrd="0" presId="urn:microsoft.com/office/officeart/2008/layout/CircleAccentTimeline"/>
    <dgm:cxn modelId="{88D7FF77-C608-4AB3-91EB-7094DCC0F8D8}" type="presParOf" srcId="{C474FA1C-51E0-407E-964F-178D97990D82}" destId="{7C1C3AD5-6693-4C59-BE7B-4D87ECDBDD1A}" srcOrd="0" destOrd="0" presId="urn:microsoft.com/office/officeart/2008/layout/CircleAccentTimeline"/>
    <dgm:cxn modelId="{3F0CCF39-34B3-48F5-AD60-8C140E00A22B}" type="presParOf" srcId="{C474FA1C-51E0-407E-964F-178D97990D82}" destId="{F5F1D577-3653-4924-A980-2973EE3DBBBA}" srcOrd="1" destOrd="0" presId="urn:microsoft.com/office/officeart/2008/layout/CircleAccentTimeline"/>
    <dgm:cxn modelId="{B3FB303B-81AC-479A-9D7F-EC18A5A7A951}" type="presParOf" srcId="{C474FA1C-51E0-407E-964F-178D97990D82}" destId="{81BE2938-67AC-43B1-9CAC-EB70D1B74CB8}" srcOrd="2" destOrd="0" presId="urn:microsoft.com/office/officeart/2008/layout/CircleAccentTimeline"/>
    <dgm:cxn modelId="{C3B77EA0-24F7-4F26-9E6A-06BAF412DD65}" type="presParOf" srcId="{BA899363-6D91-4C42-B577-E716B74D59DF}" destId="{441E5C95-10DE-4403-B29B-BFDD4D612523}" srcOrd="34" destOrd="0" presId="urn:microsoft.com/office/officeart/2008/layout/CircleAccentTimeline"/>
    <dgm:cxn modelId="{CE6DEBA4-3A20-47F7-94DE-9A0BBC29404E}" type="presParOf" srcId="{BA899363-6D91-4C42-B577-E716B74D59DF}" destId="{2DB451C2-9622-4DEC-A410-7A9294728547}" srcOrd="35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30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2C15FC8-DD61-4878-A702-F6EDFE464E84}" type="doc">
      <dgm:prSet loTypeId="urn:microsoft.com/office/officeart/2005/8/layout/chevron1" loCatId="process" qsTypeId="urn:microsoft.com/office/officeart/2005/8/quickstyle/simple2" qsCatId="simple" csTypeId="urn:microsoft.com/office/officeart/2005/8/colors/accent4_2" csCatId="accent4" phldr="1"/>
      <dgm:spPr/>
    </dgm:pt>
    <dgm:pt modelId="{65F36BC6-7F17-4935-AFD5-806F068C0EC1}" type="pres">
      <dgm:prSet presAssocID="{D2C15FC8-DD61-4878-A702-F6EDFE464E84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5F0A53ED-48A9-477D-BB0F-D0212ABBD418}" type="presOf" srcId="{D2C15FC8-DD61-4878-A702-F6EDFE464E84}" destId="{65F36BC6-7F17-4935-AFD5-806F068C0EC1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9DE1BF8-2D7C-4B98-AFA6-8B3918A7AB55}" type="doc">
      <dgm:prSet loTypeId="urn:microsoft.com/office/officeart/2005/8/layout/hList1" loCatId="list" qsTypeId="urn:microsoft.com/office/officeart/2005/8/quickstyle/3d4" qsCatId="3D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211B1F5B-82CE-4463-8D79-54D918A33CBF}">
      <dgm:prSet phldrT="[Текст]" custT="1"/>
      <dgm:spPr/>
      <dgm:t>
        <a:bodyPr/>
        <a:lstStyle/>
        <a:p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Дополнительно на ЕГЭ по предметам:</a:t>
          </a:r>
          <a:endParaRPr lang="ru-RU" sz="1200" dirty="0"/>
        </a:p>
      </dgm:t>
    </dgm:pt>
    <dgm:pt modelId="{DC6DC102-C9E9-4CD0-BAFF-2ACF99F7D019}" type="parTrans" cxnId="{0C9CCCAE-9F5D-42CA-AA55-35D2C338B6BC}">
      <dgm:prSet/>
      <dgm:spPr/>
      <dgm:t>
        <a:bodyPr/>
        <a:lstStyle/>
        <a:p>
          <a:endParaRPr lang="ru-RU" sz="800"/>
        </a:p>
      </dgm:t>
    </dgm:pt>
    <dgm:pt modelId="{C000C93F-AA7A-4810-A9EA-29646AF5F65D}" type="sibTrans" cxnId="{0C9CCCAE-9F5D-42CA-AA55-35D2C338B6BC}">
      <dgm:prSet/>
      <dgm:spPr/>
      <dgm:t>
        <a:bodyPr/>
        <a:lstStyle/>
        <a:p>
          <a:endParaRPr lang="ru-RU" sz="800"/>
        </a:p>
      </dgm:t>
    </dgm:pt>
    <dgm:pt modelId="{DA66C04E-1006-4321-ACDA-4C618D898F4D}">
      <dgm:prSet phldrT="[Текст]" custT="1"/>
      <dgm:spPr/>
      <dgm:t>
        <a:bodyPr/>
        <a:lstStyle/>
        <a:p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на математику – линейка</a:t>
          </a:r>
          <a:endParaRPr lang="ru-RU" sz="1200" dirty="0"/>
        </a:p>
      </dgm:t>
    </dgm:pt>
    <dgm:pt modelId="{B97F40FE-5563-4F66-A370-564CB687CF57}" type="parTrans" cxnId="{089B6ECD-F06D-42E4-A235-6688785A5088}">
      <dgm:prSet/>
      <dgm:spPr/>
      <dgm:t>
        <a:bodyPr/>
        <a:lstStyle/>
        <a:p>
          <a:endParaRPr lang="ru-RU" sz="800"/>
        </a:p>
      </dgm:t>
    </dgm:pt>
    <dgm:pt modelId="{91A6D62A-1B11-4781-BF76-9F6CDA4CD49B}" type="sibTrans" cxnId="{089B6ECD-F06D-42E4-A235-6688785A5088}">
      <dgm:prSet/>
      <dgm:spPr/>
      <dgm:t>
        <a:bodyPr/>
        <a:lstStyle/>
        <a:p>
          <a:endParaRPr lang="ru-RU" sz="800"/>
        </a:p>
      </dgm:t>
    </dgm:pt>
    <dgm:pt modelId="{8E09EAC3-7A9E-4E21-88C7-CD991C03C480}">
      <dgm:prSet custT="1"/>
      <dgm:spPr/>
      <dgm:t>
        <a:bodyPr/>
        <a:lstStyle/>
        <a:p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на химию – непрограммируемый калькулятор</a:t>
          </a:r>
        </a:p>
      </dgm:t>
    </dgm:pt>
    <dgm:pt modelId="{D37E9287-5001-4DF5-88EE-A99E4CFE2FAD}" type="parTrans" cxnId="{7FD849B6-27B1-4FBA-B2E2-A8E438A6FA5D}">
      <dgm:prSet/>
      <dgm:spPr/>
      <dgm:t>
        <a:bodyPr/>
        <a:lstStyle/>
        <a:p>
          <a:endParaRPr lang="ru-RU"/>
        </a:p>
      </dgm:t>
    </dgm:pt>
    <dgm:pt modelId="{F1E8F018-02A4-41BE-945B-489836646C6E}" type="sibTrans" cxnId="{7FD849B6-27B1-4FBA-B2E2-A8E438A6FA5D}">
      <dgm:prSet/>
      <dgm:spPr/>
      <dgm:t>
        <a:bodyPr/>
        <a:lstStyle/>
        <a:p>
          <a:endParaRPr lang="ru-RU"/>
        </a:p>
      </dgm:t>
    </dgm:pt>
    <dgm:pt modelId="{94507542-4370-4C75-BC71-A5C6C196F76E}">
      <dgm:prSet custT="1"/>
      <dgm:spPr/>
      <dgm:t>
        <a:bodyPr/>
        <a:lstStyle/>
        <a:p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на биологию - непрограммируемый калькулятор</a:t>
          </a:r>
        </a:p>
      </dgm:t>
    </dgm:pt>
    <dgm:pt modelId="{65376E8F-CE11-406F-ABB2-2C8728D390B6}" type="parTrans" cxnId="{CA705065-FC5D-4400-BE46-B393E26552A8}">
      <dgm:prSet/>
      <dgm:spPr/>
      <dgm:t>
        <a:bodyPr/>
        <a:lstStyle/>
        <a:p>
          <a:endParaRPr lang="ru-RU"/>
        </a:p>
      </dgm:t>
    </dgm:pt>
    <dgm:pt modelId="{E4252C22-324F-4D5D-B458-6386BF595373}" type="sibTrans" cxnId="{CA705065-FC5D-4400-BE46-B393E26552A8}">
      <dgm:prSet/>
      <dgm:spPr/>
      <dgm:t>
        <a:bodyPr/>
        <a:lstStyle/>
        <a:p>
          <a:endParaRPr lang="ru-RU"/>
        </a:p>
      </dgm:t>
    </dgm:pt>
    <dgm:pt modelId="{6B1E2409-0C87-41E2-9469-BAF1D9F14029}">
      <dgm:prSet custT="1"/>
      <dgm:spPr/>
      <dgm:t>
        <a:bodyPr/>
        <a:lstStyle/>
        <a:p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на физику – непрограммируемый калькулятор и линейка</a:t>
          </a:r>
        </a:p>
      </dgm:t>
    </dgm:pt>
    <dgm:pt modelId="{1C2D0F33-8F8D-40EC-A7FD-5F527F12D1A6}" type="parTrans" cxnId="{3F5E6AC8-6AFD-42CB-A25C-D39E0A4B108C}">
      <dgm:prSet/>
      <dgm:spPr/>
      <dgm:t>
        <a:bodyPr/>
        <a:lstStyle/>
        <a:p>
          <a:endParaRPr lang="ru-RU"/>
        </a:p>
      </dgm:t>
    </dgm:pt>
    <dgm:pt modelId="{64F56D4A-2A13-4C5B-9147-BDE53052671A}" type="sibTrans" cxnId="{3F5E6AC8-6AFD-42CB-A25C-D39E0A4B108C}">
      <dgm:prSet/>
      <dgm:spPr/>
      <dgm:t>
        <a:bodyPr/>
        <a:lstStyle/>
        <a:p>
          <a:endParaRPr lang="ru-RU"/>
        </a:p>
      </dgm:t>
    </dgm:pt>
    <dgm:pt modelId="{D2202A8A-4F60-4402-8AAD-E084C211C85B}">
      <dgm:prSet custT="1"/>
      <dgm:spPr/>
      <dgm:t>
        <a:bodyPr/>
        <a:lstStyle/>
        <a:p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на географию – непрограммируемый калькулятор</a:t>
          </a:r>
          <a:endParaRPr lang="ru-RU" sz="12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092277-3CB4-4238-96C4-C5B8F7A83F7D}" type="parTrans" cxnId="{71415902-C967-4B41-A1AB-72872227D72D}">
      <dgm:prSet/>
      <dgm:spPr/>
      <dgm:t>
        <a:bodyPr/>
        <a:lstStyle/>
        <a:p>
          <a:endParaRPr lang="ru-RU"/>
        </a:p>
      </dgm:t>
    </dgm:pt>
    <dgm:pt modelId="{9BC69D76-9BE8-493D-B152-F898B89D3CE8}" type="sibTrans" cxnId="{71415902-C967-4B41-A1AB-72872227D72D}">
      <dgm:prSet/>
      <dgm:spPr/>
      <dgm:t>
        <a:bodyPr/>
        <a:lstStyle/>
        <a:p>
          <a:endParaRPr lang="ru-RU"/>
        </a:p>
      </dgm:t>
    </dgm:pt>
    <dgm:pt modelId="{138753E6-4F87-4585-9729-1BF282BD74B4}" type="pres">
      <dgm:prSet presAssocID="{E9DE1BF8-2D7C-4B98-AFA6-8B3918A7AB55}" presName="Name0" presStyleCnt="0">
        <dgm:presLayoutVars>
          <dgm:dir/>
          <dgm:animLvl val="lvl"/>
          <dgm:resizeHandles val="exact"/>
        </dgm:presLayoutVars>
      </dgm:prSet>
      <dgm:spPr/>
    </dgm:pt>
    <dgm:pt modelId="{3ABC7822-CD83-41E4-B2FF-73BBC95D2E7B}" type="pres">
      <dgm:prSet presAssocID="{211B1F5B-82CE-4463-8D79-54D918A33CBF}" presName="composite" presStyleCnt="0"/>
      <dgm:spPr/>
    </dgm:pt>
    <dgm:pt modelId="{620AC3E5-7CA5-48E8-8E11-866CD27ABACE}" type="pres">
      <dgm:prSet presAssocID="{211B1F5B-82CE-4463-8D79-54D918A33CBF}" presName="parTx" presStyleLbl="alignNode1" presStyleIdx="0" presStyleCnt="1" custLinFactNeighborY="-3832">
        <dgm:presLayoutVars>
          <dgm:chMax val="0"/>
          <dgm:chPref val="0"/>
          <dgm:bulletEnabled val="1"/>
        </dgm:presLayoutVars>
      </dgm:prSet>
      <dgm:spPr/>
    </dgm:pt>
    <dgm:pt modelId="{E8F6E965-DC2B-4E97-9D74-39A693164DEE}" type="pres">
      <dgm:prSet presAssocID="{211B1F5B-82CE-4463-8D79-54D918A33CBF}" presName="desTx" presStyleLbl="alignAccFollowNode1" presStyleIdx="0" presStyleCnt="1" custLinFactNeighborY="-393">
        <dgm:presLayoutVars>
          <dgm:bulletEnabled val="1"/>
        </dgm:presLayoutVars>
      </dgm:prSet>
      <dgm:spPr/>
    </dgm:pt>
  </dgm:ptLst>
  <dgm:cxnLst>
    <dgm:cxn modelId="{71415902-C967-4B41-A1AB-72872227D72D}" srcId="{211B1F5B-82CE-4463-8D79-54D918A33CBF}" destId="{D2202A8A-4F60-4402-8AAD-E084C211C85B}" srcOrd="4" destOrd="0" parTransId="{B7092277-3CB4-4238-96C4-C5B8F7A83F7D}" sibTransId="{9BC69D76-9BE8-493D-B152-F898B89D3CE8}"/>
    <dgm:cxn modelId="{A3A3C328-0901-49C6-B2C5-977B553B60EC}" type="presOf" srcId="{211B1F5B-82CE-4463-8D79-54D918A33CBF}" destId="{620AC3E5-7CA5-48E8-8E11-866CD27ABACE}" srcOrd="0" destOrd="0" presId="urn:microsoft.com/office/officeart/2005/8/layout/hList1"/>
    <dgm:cxn modelId="{23F20E36-9122-4BA0-85BB-5E73D8F20A90}" type="presOf" srcId="{8E09EAC3-7A9E-4E21-88C7-CD991C03C480}" destId="{E8F6E965-DC2B-4E97-9D74-39A693164DEE}" srcOrd="0" destOrd="1" presId="urn:microsoft.com/office/officeart/2005/8/layout/hList1"/>
    <dgm:cxn modelId="{EE9CE145-A611-4E7C-9376-76CCBC3F0EB7}" type="presOf" srcId="{E9DE1BF8-2D7C-4B98-AFA6-8B3918A7AB55}" destId="{138753E6-4F87-4585-9729-1BF282BD74B4}" srcOrd="0" destOrd="0" presId="urn:microsoft.com/office/officeart/2005/8/layout/hList1"/>
    <dgm:cxn modelId="{CA705065-FC5D-4400-BE46-B393E26552A8}" srcId="{211B1F5B-82CE-4463-8D79-54D918A33CBF}" destId="{94507542-4370-4C75-BC71-A5C6C196F76E}" srcOrd="2" destOrd="0" parTransId="{65376E8F-CE11-406F-ABB2-2C8728D390B6}" sibTransId="{E4252C22-324F-4D5D-B458-6386BF595373}"/>
    <dgm:cxn modelId="{3C571694-5E25-46FE-8417-FE24B962578F}" type="presOf" srcId="{94507542-4370-4C75-BC71-A5C6C196F76E}" destId="{E8F6E965-DC2B-4E97-9D74-39A693164DEE}" srcOrd="0" destOrd="2" presId="urn:microsoft.com/office/officeart/2005/8/layout/hList1"/>
    <dgm:cxn modelId="{0C9CCCAE-9F5D-42CA-AA55-35D2C338B6BC}" srcId="{E9DE1BF8-2D7C-4B98-AFA6-8B3918A7AB55}" destId="{211B1F5B-82CE-4463-8D79-54D918A33CBF}" srcOrd="0" destOrd="0" parTransId="{DC6DC102-C9E9-4CD0-BAFF-2ACF99F7D019}" sibTransId="{C000C93F-AA7A-4810-A9EA-29646AF5F65D}"/>
    <dgm:cxn modelId="{7FD849B6-27B1-4FBA-B2E2-A8E438A6FA5D}" srcId="{211B1F5B-82CE-4463-8D79-54D918A33CBF}" destId="{8E09EAC3-7A9E-4E21-88C7-CD991C03C480}" srcOrd="1" destOrd="0" parTransId="{D37E9287-5001-4DF5-88EE-A99E4CFE2FAD}" sibTransId="{F1E8F018-02A4-41BE-945B-489836646C6E}"/>
    <dgm:cxn modelId="{1B5F8EBD-837D-49D8-8E02-9DF932FFA167}" type="presOf" srcId="{D2202A8A-4F60-4402-8AAD-E084C211C85B}" destId="{E8F6E965-DC2B-4E97-9D74-39A693164DEE}" srcOrd="0" destOrd="4" presId="urn:microsoft.com/office/officeart/2005/8/layout/hList1"/>
    <dgm:cxn modelId="{C60A42C4-0326-4566-A0AC-A2E7D8B869E9}" type="presOf" srcId="{6B1E2409-0C87-41E2-9469-BAF1D9F14029}" destId="{E8F6E965-DC2B-4E97-9D74-39A693164DEE}" srcOrd="0" destOrd="3" presId="urn:microsoft.com/office/officeart/2005/8/layout/hList1"/>
    <dgm:cxn modelId="{3F5E6AC8-6AFD-42CB-A25C-D39E0A4B108C}" srcId="{211B1F5B-82CE-4463-8D79-54D918A33CBF}" destId="{6B1E2409-0C87-41E2-9469-BAF1D9F14029}" srcOrd="3" destOrd="0" parTransId="{1C2D0F33-8F8D-40EC-A7FD-5F527F12D1A6}" sibTransId="{64F56D4A-2A13-4C5B-9147-BDE53052671A}"/>
    <dgm:cxn modelId="{089B6ECD-F06D-42E4-A235-6688785A5088}" srcId="{211B1F5B-82CE-4463-8D79-54D918A33CBF}" destId="{DA66C04E-1006-4321-ACDA-4C618D898F4D}" srcOrd="0" destOrd="0" parTransId="{B97F40FE-5563-4F66-A370-564CB687CF57}" sibTransId="{91A6D62A-1B11-4781-BF76-9F6CDA4CD49B}"/>
    <dgm:cxn modelId="{4757D3D3-445A-4657-918C-EB64AEB4801D}" type="presOf" srcId="{DA66C04E-1006-4321-ACDA-4C618D898F4D}" destId="{E8F6E965-DC2B-4E97-9D74-39A693164DEE}" srcOrd="0" destOrd="0" presId="urn:microsoft.com/office/officeart/2005/8/layout/hList1"/>
    <dgm:cxn modelId="{81818931-A251-4C3E-B0DB-142EEC39F352}" type="presParOf" srcId="{138753E6-4F87-4585-9729-1BF282BD74B4}" destId="{3ABC7822-CD83-41E4-B2FF-73BBC95D2E7B}" srcOrd="0" destOrd="0" presId="urn:microsoft.com/office/officeart/2005/8/layout/hList1"/>
    <dgm:cxn modelId="{993C80A0-4D35-48AE-9A70-0650F88F8F57}" type="presParOf" srcId="{3ABC7822-CD83-41E4-B2FF-73BBC95D2E7B}" destId="{620AC3E5-7CA5-48E8-8E11-866CD27ABACE}" srcOrd="0" destOrd="0" presId="urn:microsoft.com/office/officeart/2005/8/layout/hList1"/>
    <dgm:cxn modelId="{65905233-7C49-46B1-B3BD-7AE66539DBAE}" type="presParOf" srcId="{3ABC7822-CD83-41E4-B2FF-73BBC95D2E7B}" destId="{E8F6E965-DC2B-4E97-9D74-39A693164DE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90500E-930C-4EC5-9E9F-E8C813484893}" type="doc">
      <dgm:prSet loTypeId="urn:microsoft.com/office/officeart/2005/8/layout/hProcess7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36D75571-AFCE-4EF1-9A27-AAF2DC047D6C}">
      <dgm:prSet phldrT="[Текст]" phldr="1" custT="1"/>
      <dgm:spPr/>
      <dgm:t>
        <a:bodyPr/>
        <a:lstStyle/>
        <a:p>
          <a:endParaRPr lang="ru-RU" sz="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9BDC56-87B5-411F-88F7-9175AC5B2C20}" type="parTrans" cxnId="{E577D009-CEBC-41A9-B732-7D69DBE86C42}">
      <dgm:prSet/>
      <dgm:spPr/>
      <dgm:t>
        <a:bodyPr/>
        <a:lstStyle/>
        <a:p>
          <a:endParaRPr lang="ru-RU" sz="3200" b="0"/>
        </a:p>
      </dgm:t>
    </dgm:pt>
    <dgm:pt modelId="{B603225E-44D3-4CF1-8DD4-1DD418AF488C}" type="sibTrans" cxnId="{E577D009-CEBC-41A9-B732-7D69DBE86C42}">
      <dgm:prSet/>
      <dgm:spPr/>
      <dgm:t>
        <a:bodyPr/>
        <a:lstStyle/>
        <a:p>
          <a:endParaRPr lang="ru-RU" sz="3200" b="0"/>
        </a:p>
      </dgm:t>
    </dgm:pt>
    <dgm:pt modelId="{CC36085C-6262-4216-B948-A08291F2024B}">
      <dgm:prSet phldrT="[Текст]" custT="1"/>
      <dgm:spPr/>
      <dgm:t>
        <a:bodyPr/>
        <a:lstStyle/>
        <a:p>
          <a:r>
            <a:rPr lang="ru-RU" sz="1200" b="0" dirty="0"/>
            <a:t>Школа, в которой выпускник учится</a:t>
          </a:r>
        </a:p>
      </dgm:t>
    </dgm:pt>
    <dgm:pt modelId="{616D08AF-0B93-421D-B665-313F2CAF7A01}" type="parTrans" cxnId="{5F09D739-479B-430C-A476-D27F9DFFF520}">
      <dgm:prSet/>
      <dgm:spPr/>
      <dgm:t>
        <a:bodyPr/>
        <a:lstStyle/>
        <a:p>
          <a:endParaRPr lang="ru-RU" sz="3200" b="0"/>
        </a:p>
      </dgm:t>
    </dgm:pt>
    <dgm:pt modelId="{927A4E60-47F2-413D-8CC2-EC7BD3A89CAB}" type="sibTrans" cxnId="{5F09D739-479B-430C-A476-D27F9DFFF520}">
      <dgm:prSet/>
      <dgm:spPr/>
      <dgm:t>
        <a:bodyPr/>
        <a:lstStyle/>
        <a:p>
          <a:endParaRPr lang="ru-RU" sz="3200" b="0"/>
        </a:p>
      </dgm:t>
    </dgm:pt>
    <dgm:pt modelId="{079C3907-FCEA-42FA-B3AF-9D3F61283922}">
      <dgm:prSet phldrT="[Текст]" phldr="1" custT="1"/>
      <dgm:spPr/>
      <dgm:t>
        <a:bodyPr/>
        <a:lstStyle/>
        <a:p>
          <a:endParaRPr lang="ru-RU" sz="800" b="0" dirty="0"/>
        </a:p>
      </dgm:t>
    </dgm:pt>
    <dgm:pt modelId="{97E57A79-84AF-4F89-82EF-D867DC7CD31E}" type="parTrans" cxnId="{066C1E60-1116-4C71-AF74-6A172C3A3BB8}">
      <dgm:prSet/>
      <dgm:spPr/>
      <dgm:t>
        <a:bodyPr/>
        <a:lstStyle/>
        <a:p>
          <a:endParaRPr lang="ru-RU" sz="3200" b="0"/>
        </a:p>
      </dgm:t>
    </dgm:pt>
    <dgm:pt modelId="{23AB6DA6-869D-406A-AF78-1A8DE34A5A5D}" type="sibTrans" cxnId="{066C1E60-1116-4C71-AF74-6A172C3A3BB8}">
      <dgm:prSet/>
      <dgm:spPr/>
      <dgm:t>
        <a:bodyPr/>
        <a:lstStyle/>
        <a:p>
          <a:endParaRPr lang="ru-RU" sz="3200" b="0"/>
        </a:p>
      </dgm:t>
    </dgm:pt>
    <dgm:pt modelId="{3EA7FFBA-E85D-4D18-AE66-56E57512952B}">
      <dgm:prSet phldrT="[Текст]" custT="1"/>
      <dgm:spPr/>
      <dgm:t>
        <a:bodyPr/>
        <a:lstStyle/>
        <a:p>
          <a:r>
            <a:rPr lang="ru-RU" sz="1200" b="0" dirty="0"/>
            <a:t>До 14 календарных дней после экзамена</a:t>
          </a:r>
        </a:p>
      </dgm:t>
    </dgm:pt>
    <dgm:pt modelId="{907E65DC-88F1-4483-8066-EA24C1B1FF87}" type="parTrans" cxnId="{82494B0C-DAD9-4A3A-9E06-4477C62039B3}">
      <dgm:prSet/>
      <dgm:spPr/>
      <dgm:t>
        <a:bodyPr/>
        <a:lstStyle/>
        <a:p>
          <a:endParaRPr lang="ru-RU" sz="3200" b="0"/>
        </a:p>
      </dgm:t>
    </dgm:pt>
    <dgm:pt modelId="{8E77B6C9-3663-4959-9AB9-6A921478B6EB}" type="sibTrans" cxnId="{82494B0C-DAD9-4A3A-9E06-4477C62039B3}">
      <dgm:prSet/>
      <dgm:spPr/>
      <dgm:t>
        <a:bodyPr/>
        <a:lstStyle/>
        <a:p>
          <a:endParaRPr lang="ru-RU" sz="3200" b="0"/>
        </a:p>
      </dgm:t>
    </dgm:pt>
    <dgm:pt modelId="{D664A698-0D19-4A9E-AEED-01FBD735E897}" type="pres">
      <dgm:prSet presAssocID="{8990500E-930C-4EC5-9E9F-E8C813484893}" presName="Name0" presStyleCnt="0">
        <dgm:presLayoutVars>
          <dgm:dir/>
          <dgm:animLvl val="lvl"/>
          <dgm:resizeHandles val="exact"/>
        </dgm:presLayoutVars>
      </dgm:prSet>
      <dgm:spPr/>
    </dgm:pt>
    <dgm:pt modelId="{835277E8-3199-4820-B41C-C941D3D88C92}" type="pres">
      <dgm:prSet presAssocID="{36D75571-AFCE-4EF1-9A27-AAF2DC047D6C}" presName="compositeNode" presStyleCnt="0">
        <dgm:presLayoutVars>
          <dgm:bulletEnabled val="1"/>
        </dgm:presLayoutVars>
      </dgm:prSet>
      <dgm:spPr/>
    </dgm:pt>
    <dgm:pt modelId="{2EE7F989-E99E-4088-B231-B6785E5D9B22}" type="pres">
      <dgm:prSet presAssocID="{36D75571-AFCE-4EF1-9A27-AAF2DC047D6C}" presName="bgRect" presStyleLbl="node1" presStyleIdx="0" presStyleCnt="2"/>
      <dgm:spPr/>
    </dgm:pt>
    <dgm:pt modelId="{8D7A345A-7835-4F71-855F-873BBF87F125}" type="pres">
      <dgm:prSet presAssocID="{36D75571-AFCE-4EF1-9A27-AAF2DC047D6C}" presName="parentNode" presStyleLbl="node1" presStyleIdx="0" presStyleCnt="2">
        <dgm:presLayoutVars>
          <dgm:chMax val="0"/>
          <dgm:bulletEnabled val="1"/>
        </dgm:presLayoutVars>
      </dgm:prSet>
      <dgm:spPr/>
    </dgm:pt>
    <dgm:pt modelId="{D555DCFC-E6A6-49A5-AC03-659A2517BD94}" type="pres">
      <dgm:prSet presAssocID="{36D75571-AFCE-4EF1-9A27-AAF2DC047D6C}" presName="childNode" presStyleLbl="node1" presStyleIdx="0" presStyleCnt="2">
        <dgm:presLayoutVars>
          <dgm:bulletEnabled val="1"/>
        </dgm:presLayoutVars>
      </dgm:prSet>
      <dgm:spPr/>
    </dgm:pt>
    <dgm:pt modelId="{C0D61E1C-ED09-495A-A4CC-4DD5709A4877}" type="pres">
      <dgm:prSet presAssocID="{B603225E-44D3-4CF1-8DD4-1DD418AF488C}" presName="hSp" presStyleCnt="0"/>
      <dgm:spPr/>
    </dgm:pt>
    <dgm:pt modelId="{29BF7742-22BC-4145-88E0-3D9D94FE97A2}" type="pres">
      <dgm:prSet presAssocID="{B603225E-44D3-4CF1-8DD4-1DD418AF488C}" presName="vProcSp" presStyleCnt="0"/>
      <dgm:spPr/>
    </dgm:pt>
    <dgm:pt modelId="{93B483F9-21C2-4A5D-865B-96D464D6262C}" type="pres">
      <dgm:prSet presAssocID="{B603225E-44D3-4CF1-8DD4-1DD418AF488C}" presName="vSp1" presStyleCnt="0"/>
      <dgm:spPr/>
    </dgm:pt>
    <dgm:pt modelId="{071EF6A1-E7F6-4B98-AE91-5C14506C5894}" type="pres">
      <dgm:prSet presAssocID="{B603225E-44D3-4CF1-8DD4-1DD418AF488C}" presName="simulatedConn" presStyleLbl="solidFgAcc1" presStyleIdx="0" presStyleCn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  <dgm:pt modelId="{2E39A148-90B6-45F2-9DA6-F8351D0CC41C}" type="pres">
      <dgm:prSet presAssocID="{B603225E-44D3-4CF1-8DD4-1DD418AF488C}" presName="vSp2" presStyleCnt="0"/>
      <dgm:spPr/>
    </dgm:pt>
    <dgm:pt modelId="{1F3D46AE-A67C-4E0C-8DE3-3851391C841A}" type="pres">
      <dgm:prSet presAssocID="{B603225E-44D3-4CF1-8DD4-1DD418AF488C}" presName="sibTrans" presStyleCnt="0"/>
      <dgm:spPr/>
    </dgm:pt>
    <dgm:pt modelId="{9D44C3A8-E765-4703-8631-481C578AF717}" type="pres">
      <dgm:prSet presAssocID="{079C3907-FCEA-42FA-B3AF-9D3F61283922}" presName="compositeNode" presStyleCnt="0">
        <dgm:presLayoutVars>
          <dgm:bulletEnabled val="1"/>
        </dgm:presLayoutVars>
      </dgm:prSet>
      <dgm:spPr/>
    </dgm:pt>
    <dgm:pt modelId="{0652D726-B3CD-4253-992B-9F666A31224B}" type="pres">
      <dgm:prSet presAssocID="{079C3907-FCEA-42FA-B3AF-9D3F61283922}" presName="bgRect" presStyleLbl="node1" presStyleIdx="1" presStyleCnt="2"/>
      <dgm:spPr/>
    </dgm:pt>
    <dgm:pt modelId="{F4FAF15E-F74A-46C9-990B-C4E26F250EF0}" type="pres">
      <dgm:prSet presAssocID="{079C3907-FCEA-42FA-B3AF-9D3F61283922}" presName="parentNode" presStyleLbl="node1" presStyleIdx="1" presStyleCnt="2">
        <dgm:presLayoutVars>
          <dgm:chMax val="0"/>
          <dgm:bulletEnabled val="1"/>
        </dgm:presLayoutVars>
      </dgm:prSet>
      <dgm:spPr/>
    </dgm:pt>
    <dgm:pt modelId="{5FA025E9-49EF-482B-8871-1C2C0E8B12CA}" type="pres">
      <dgm:prSet presAssocID="{079C3907-FCEA-42FA-B3AF-9D3F61283922}" presName="childNode" presStyleLbl="node1" presStyleIdx="1" presStyleCnt="2">
        <dgm:presLayoutVars>
          <dgm:bulletEnabled val="1"/>
        </dgm:presLayoutVars>
      </dgm:prSet>
      <dgm:spPr/>
    </dgm:pt>
  </dgm:ptLst>
  <dgm:cxnLst>
    <dgm:cxn modelId="{E577D009-CEBC-41A9-B732-7D69DBE86C42}" srcId="{8990500E-930C-4EC5-9E9F-E8C813484893}" destId="{36D75571-AFCE-4EF1-9A27-AAF2DC047D6C}" srcOrd="0" destOrd="0" parTransId="{F19BDC56-87B5-411F-88F7-9175AC5B2C20}" sibTransId="{B603225E-44D3-4CF1-8DD4-1DD418AF488C}"/>
    <dgm:cxn modelId="{82494B0C-DAD9-4A3A-9E06-4477C62039B3}" srcId="{079C3907-FCEA-42FA-B3AF-9D3F61283922}" destId="{3EA7FFBA-E85D-4D18-AE66-56E57512952B}" srcOrd="0" destOrd="0" parTransId="{907E65DC-88F1-4483-8066-EA24C1B1FF87}" sibTransId="{8E77B6C9-3663-4959-9AB9-6A921478B6EB}"/>
    <dgm:cxn modelId="{B9DD470E-FBCF-4181-8514-9BBC5F71A00C}" type="presOf" srcId="{8990500E-930C-4EC5-9E9F-E8C813484893}" destId="{D664A698-0D19-4A9E-AEED-01FBD735E897}" srcOrd="0" destOrd="0" presId="urn:microsoft.com/office/officeart/2005/8/layout/hProcess7"/>
    <dgm:cxn modelId="{5F09D739-479B-430C-A476-D27F9DFFF520}" srcId="{36D75571-AFCE-4EF1-9A27-AAF2DC047D6C}" destId="{CC36085C-6262-4216-B948-A08291F2024B}" srcOrd="0" destOrd="0" parTransId="{616D08AF-0B93-421D-B665-313F2CAF7A01}" sibTransId="{927A4E60-47F2-413D-8CC2-EC7BD3A89CAB}"/>
    <dgm:cxn modelId="{49BDFC45-C9B2-468D-A71F-2116D0E8814A}" type="presOf" srcId="{36D75571-AFCE-4EF1-9A27-AAF2DC047D6C}" destId="{8D7A345A-7835-4F71-855F-873BBF87F125}" srcOrd="1" destOrd="0" presId="urn:microsoft.com/office/officeart/2005/8/layout/hProcess7"/>
    <dgm:cxn modelId="{066C1E60-1116-4C71-AF74-6A172C3A3BB8}" srcId="{8990500E-930C-4EC5-9E9F-E8C813484893}" destId="{079C3907-FCEA-42FA-B3AF-9D3F61283922}" srcOrd="1" destOrd="0" parTransId="{97E57A79-84AF-4F89-82EF-D867DC7CD31E}" sibTransId="{23AB6DA6-869D-406A-AF78-1A8DE34A5A5D}"/>
    <dgm:cxn modelId="{7CC9AC6A-02C5-4565-A854-11632A51EA1E}" type="presOf" srcId="{3EA7FFBA-E85D-4D18-AE66-56E57512952B}" destId="{5FA025E9-49EF-482B-8871-1C2C0E8B12CA}" srcOrd="0" destOrd="0" presId="urn:microsoft.com/office/officeart/2005/8/layout/hProcess7"/>
    <dgm:cxn modelId="{83BF8393-E95D-4CBC-9A89-8C9FA75AC73C}" type="presOf" srcId="{079C3907-FCEA-42FA-B3AF-9D3F61283922}" destId="{0652D726-B3CD-4253-992B-9F666A31224B}" srcOrd="0" destOrd="0" presId="urn:microsoft.com/office/officeart/2005/8/layout/hProcess7"/>
    <dgm:cxn modelId="{AD380EC2-1FC1-4F7D-9E5E-1AF6578DCFF0}" type="presOf" srcId="{079C3907-FCEA-42FA-B3AF-9D3F61283922}" destId="{F4FAF15E-F74A-46C9-990B-C4E26F250EF0}" srcOrd="1" destOrd="0" presId="urn:microsoft.com/office/officeart/2005/8/layout/hProcess7"/>
    <dgm:cxn modelId="{148A71D1-6E26-4131-9B6A-D385C8FD5258}" type="presOf" srcId="{36D75571-AFCE-4EF1-9A27-AAF2DC047D6C}" destId="{2EE7F989-E99E-4088-B231-B6785E5D9B22}" srcOrd="0" destOrd="0" presId="urn:microsoft.com/office/officeart/2005/8/layout/hProcess7"/>
    <dgm:cxn modelId="{CE8540FD-0461-422B-B160-1EBA9D375E9B}" type="presOf" srcId="{CC36085C-6262-4216-B948-A08291F2024B}" destId="{D555DCFC-E6A6-49A5-AC03-659A2517BD94}" srcOrd="0" destOrd="0" presId="urn:microsoft.com/office/officeart/2005/8/layout/hProcess7"/>
    <dgm:cxn modelId="{32CCB8DF-057C-49D9-A184-84644D165745}" type="presParOf" srcId="{D664A698-0D19-4A9E-AEED-01FBD735E897}" destId="{835277E8-3199-4820-B41C-C941D3D88C92}" srcOrd="0" destOrd="0" presId="urn:microsoft.com/office/officeart/2005/8/layout/hProcess7"/>
    <dgm:cxn modelId="{D5D82921-14F9-468F-BEF0-93E2E1B133B6}" type="presParOf" srcId="{835277E8-3199-4820-B41C-C941D3D88C92}" destId="{2EE7F989-E99E-4088-B231-B6785E5D9B22}" srcOrd="0" destOrd="0" presId="urn:microsoft.com/office/officeart/2005/8/layout/hProcess7"/>
    <dgm:cxn modelId="{EFB38798-55BB-4FA8-BA93-DC6EAA186924}" type="presParOf" srcId="{835277E8-3199-4820-B41C-C941D3D88C92}" destId="{8D7A345A-7835-4F71-855F-873BBF87F125}" srcOrd="1" destOrd="0" presId="urn:microsoft.com/office/officeart/2005/8/layout/hProcess7"/>
    <dgm:cxn modelId="{5C11F8EF-0652-44CB-98CF-B820224B4F7B}" type="presParOf" srcId="{835277E8-3199-4820-B41C-C941D3D88C92}" destId="{D555DCFC-E6A6-49A5-AC03-659A2517BD94}" srcOrd="2" destOrd="0" presId="urn:microsoft.com/office/officeart/2005/8/layout/hProcess7"/>
    <dgm:cxn modelId="{25EC7609-ED4B-4E26-8FCD-CA93FC0E1726}" type="presParOf" srcId="{D664A698-0D19-4A9E-AEED-01FBD735E897}" destId="{C0D61E1C-ED09-495A-A4CC-4DD5709A4877}" srcOrd="1" destOrd="0" presId="urn:microsoft.com/office/officeart/2005/8/layout/hProcess7"/>
    <dgm:cxn modelId="{D45D557A-417B-47E2-A895-EA8C62C15346}" type="presParOf" srcId="{D664A698-0D19-4A9E-AEED-01FBD735E897}" destId="{29BF7742-22BC-4145-88E0-3D9D94FE97A2}" srcOrd="2" destOrd="0" presId="urn:microsoft.com/office/officeart/2005/8/layout/hProcess7"/>
    <dgm:cxn modelId="{61907493-B341-47D6-9D98-FA7ED1D0B528}" type="presParOf" srcId="{29BF7742-22BC-4145-88E0-3D9D94FE97A2}" destId="{93B483F9-21C2-4A5D-865B-96D464D6262C}" srcOrd="0" destOrd="0" presId="urn:microsoft.com/office/officeart/2005/8/layout/hProcess7"/>
    <dgm:cxn modelId="{3CA653B3-396F-41BE-AE5E-8961DB068A96}" type="presParOf" srcId="{29BF7742-22BC-4145-88E0-3D9D94FE97A2}" destId="{071EF6A1-E7F6-4B98-AE91-5C14506C5894}" srcOrd="1" destOrd="0" presId="urn:microsoft.com/office/officeart/2005/8/layout/hProcess7"/>
    <dgm:cxn modelId="{2BA3263A-5231-43D6-8A5F-6ACECCE6CDAB}" type="presParOf" srcId="{29BF7742-22BC-4145-88E0-3D9D94FE97A2}" destId="{2E39A148-90B6-45F2-9DA6-F8351D0CC41C}" srcOrd="2" destOrd="0" presId="urn:microsoft.com/office/officeart/2005/8/layout/hProcess7"/>
    <dgm:cxn modelId="{F8263763-41C1-4372-952C-82CD30B631FF}" type="presParOf" srcId="{D664A698-0D19-4A9E-AEED-01FBD735E897}" destId="{1F3D46AE-A67C-4E0C-8DE3-3851391C841A}" srcOrd="3" destOrd="0" presId="urn:microsoft.com/office/officeart/2005/8/layout/hProcess7"/>
    <dgm:cxn modelId="{92C2EDF8-ACBC-4485-8319-A2BD965688BB}" type="presParOf" srcId="{D664A698-0D19-4A9E-AEED-01FBD735E897}" destId="{9D44C3A8-E765-4703-8631-481C578AF717}" srcOrd="4" destOrd="0" presId="urn:microsoft.com/office/officeart/2005/8/layout/hProcess7"/>
    <dgm:cxn modelId="{4C4C02DB-9C90-4882-836E-5A2A65E287C1}" type="presParOf" srcId="{9D44C3A8-E765-4703-8631-481C578AF717}" destId="{0652D726-B3CD-4253-992B-9F666A31224B}" srcOrd="0" destOrd="0" presId="urn:microsoft.com/office/officeart/2005/8/layout/hProcess7"/>
    <dgm:cxn modelId="{5F9CAAC7-E487-43D2-ACCB-0EBFC920AF1E}" type="presParOf" srcId="{9D44C3A8-E765-4703-8631-481C578AF717}" destId="{F4FAF15E-F74A-46C9-990B-C4E26F250EF0}" srcOrd="1" destOrd="0" presId="urn:microsoft.com/office/officeart/2005/8/layout/hProcess7"/>
    <dgm:cxn modelId="{0D679F4D-A1AB-42C5-88EF-5B427D77977A}" type="presParOf" srcId="{9D44C3A8-E765-4703-8631-481C578AF717}" destId="{5FA025E9-49EF-482B-8871-1C2C0E8B12CA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990500E-930C-4EC5-9E9F-E8C813484893}" type="doc">
      <dgm:prSet loTypeId="urn:microsoft.com/office/officeart/2005/8/layout/hProcess7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36D75571-AFCE-4EF1-9A27-AAF2DC047D6C}">
      <dgm:prSet phldrT="[Текст]" phldr="1" custT="1"/>
      <dgm:spPr/>
      <dgm:t>
        <a:bodyPr/>
        <a:lstStyle/>
        <a:p>
          <a:endParaRPr lang="ru-RU" sz="800" b="0" dirty="0"/>
        </a:p>
      </dgm:t>
    </dgm:pt>
    <dgm:pt modelId="{F19BDC56-87B5-411F-88F7-9175AC5B2C20}" type="parTrans" cxnId="{E577D009-CEBC-41A9-B732-7D69DBE86C42}">
      <dgm:prSet/>
      <dgm:spPr/>
      <dgm:t>
        <a:bodyPr/>
        <a:lstStyle/>
        <a:p>
          <a:endParaRPr lang="ru-RU" sz="3200" b="0"/>
        </a:p>
      </dgm:t>
    </dgm:pt>
    <dgm:pt modelId="{B603225E-44D3-4CF1-8DD4-1DD418AF488C}" type="sibTrans" cxnId="{E577D009-CEBC-41A9-B732-7D69DBE86C42}">
      <dgm:prSet/>
      <dgm:spPr/>
      <dgm:t>
        <a:bodyPr/>
        <a:lstStyle/>
        <a:p>
          <a:endParaRPr lang="ru-RU" sz="3200" b="0"/>
        </a:p>
      </dgm:t>
    </dgm:pt>
    <dgm:pt modelId="{CC36085C-6262-4216-B948-A08291F2024B}">
      <dgm:prSet phldrT="[Текст]" custT="1"/>
      <dgm:spPr/>
      <dgm:t>
        <a:bodyPr/>
        <a:lstStyle/>
        <a:p>
          <a:r>
            <a:rPr lang="ru-RU" sz="1200" b="0" dirty="0"/>
            <a:t>школа, </a:t>
          </a:r>
          <a:br>
            <a:rPr lang="ru-RU" sz="1200" b="0" dirty="0"/>
          </a:br>
          <a:r>
            <a:rPr lang="ru-RU" sz="1200" b="0" dirty="0"/>
            <a:t>в которой выпускник учится</a:t>
          </a:r>
        </a:p>
      </dgm:t>
    </dgm:pt>
    <dgm:pt modelId="{616D08AF-0B93-421D-B665-313F2CAF7A01}" type="parTrans" cxnId="{5F09D739-479B-430C-A476-D27F9DFFF520}">
      <dgm:prSet/>
      <dgm:spPr/>
      <dgm:t>
        <a:bodyPr/>
        <a:lstStyle/>
        <a:p>
          <a:endParaRPr lang="ru-RU" sz="3200" b="0"/>
        </a:p>
      </dgm:t>
    </dgm:pt>
    <dgm:pt modelId="{927A4E60-47F2-413D-8CC2-EC7BD3A89CAB}" type="sibTrans" cxnId="{5F09D739-479B-430C-A476-D27F9DFFF520}">
      <dgm:prSet/>
      <dgm:spPr/>
      <dgm:t>
        <a:bodyPr/>
        <a:lstStyle/>
        <a:p>
          <a:endParaRPr lang="ru-RU" sz="3200" b="0"/>
        </a:p>
      </dgm:t>
    </dgm:pt>
    <dgm:pt modelId="{079C3907-FCEA-42FA-B3AF-9D3F61283922}">
      <dgm:prSet phldrT="[Текст]" phldr="1" custT="1"/>
      <dgm:spPr/>
      <dgm:t>
        <a:bodyPr/>
        <a:lstStyle/>
        <a:p>
          <a:endParaRPr lang="ru-RU" sz="800" b="0" dirty="0"/>
        </a:p>
      </dgm:t>
    </dgm:pt>
    <dgm:pt modelId="{97E57A79-84AF-4F89-82EF-D867DC7CD31E}" type="parTrans" cxnId="{066C1E60-1116-4C71-AF74-6A172C3A3BB8}">
      <dgm:prSet/>
      <dgm:spPr/>
      <dgm:t>
        <a:bodyPr/>
        <a:lstStyle/>
        <a:p>
          <a:endParaRPr lang="ru-RU" sz="3200" b="0"/>
        </a:p>
      </dgm:t>
    </dgm:pt>
    <dgm:pt modelId="{23AB6DA6-869D-406A-AF78-1A8DE34A5A5D}" type="sibTrans" cxnId="{066C1E60-1116-4C71-AF74-6A172C3A3BB8}">
      <dgm:prSet/>
      <dgm:spPr/>
      <dgm:t>
        <a:bodyPr/>
        <a:lstStyle/>
        <a:p>
          <a:endParaRPr lang="ru-RU" sz="3200" b="0"/>
        </a:p>
      </dgm:t>
    </dgm:pt>
    <dgm:pt modelId="{3EA7FFBA-E85D-4D18-AE66-56E57512952B}">
      <dgm:prSet phldrT="[Текст]" custT="1"/>
      <dgm:spPr/>
      <dgm:t>
        <a:bodyPr/>
        <a:lstStyle/>
        <a:p>
          <a:r>
            <a:rPr lang="ru-RU" sz="1200" b="0" dirty="0"/>
            <a:t>портал </a:t>
          </a:r>
          <a:r>
            <a:rPr lang="ru-RU" sz="1200" b="0" dirty="0" err="1"/>
            <a:t>Госуслуг</a:t>
          </a:r>
          <a:endParaRPr lang="ru-RU" sz="1200" b="0" dirty="0"/>
        </a:p>
      </dgm:t>
    </dgm:pt>
    <dgm:pt modelId="{907E65DC-88F1-4483-8066-EA24C1B1FF87}" type="parTrans" cxnId="{82494B0C-DAD9-4A3A-9E06-4477C62039B3}">
      <dgm:prSet/>
      <dgm:spPr/>
      <dgm:t>
        <a:bodyPr/>
        <a:lstStyle/>
        <a:p>
          <a:endParaRPr lang="ru-RU" sz="3200" b="0"/>
        </a:p>
      </dgm:t>
    </dgm:pt>
    <dgm:pt modelId="{8E77B6C9-3663-4959-9AB9-6A921478B6EB}" type="sibTrans" cxnId="{82494B0C-DAD9-4A3A-9E06-4477C62039B3}">
      <dgm:prSet/>
      <dgm:spPr/>
      <dgm:t>
        <a:bodyPr/>
        <a:lstStyle/>
        <a:p>
          <a:endParaRPr lang="ru-RU" sz="3200" b="0"/>
        </a:p>
      </dgm:t>
    </dgm:pt>
    <dgm:pt modelId="{1757F8B5-5B7F-432E-8802-A59032884131}">
      <dgm:prSet phldrT="[Текст]" phldr="1" custT="1"/>
      <dgm:spPr/>
      <dgm:t>
        <a:bodyPr/>
        <a:lstStyle/>
        <a:p>
          <a:endParaRPr lang="ru-RU" sz="800" b="0" dirty="0"/>
        </a:p>
      </dgm:t>
    </dgm:pt>
    <dgm:pt modelId="{9F5EE506-83C5-4C3F-ACB5-EB595BF7BD52}" type="parTrans" cxnId="{07106BDD-7A47-46FE-B5EA-65681C2C533B}">
      <dgm:prSet/>
      <dgm:spPr/>
      <dgm:t>
        <a:bodyPr/>
        <a:lstStyle/>
        <a:p>
          <a:endParaRPr lang="ru-RU" sz="3200" b="0"/>
        </a:p>
      </dgm:t>
    </dgm:pt>
    <dgm:pt modelId="{DFF9C194-5D57-433D-A4C9-67E4E2B34EF2}" type="sibTrans" cxnId="{07106BDD-7A47-46FE-B5EA-65681C2C533B}">
      <dgm:prSet/>
      <dgm:spPr/>
      <dgm:t>
        <a:bodyPr/>
        <a:lstStyle/>
        <a:p>
          <a:endParaRPr lang="ru-RU" sz="3200" b="0"/>
        </a:p>
      </dgm:t>
    </dgm:pt>
    <dgm:pt modelId="{0734C4E0-20C1-4FB1-A363-4C8EADD29B1A}">
      <dgm:prSet phldrT="[Текст]" custT="1"/>
      <dgm:spPr/>
      <dgm:t>
        <a:bodyPr/>
        <a:lstStyle/>
        <a:p>
          <a:r>
            <a:rPr lang="ru-RU" sz="1200" b="0" dirty="0"/>
            <a:t>портал ЕГЭ: </a:t>
          </a:r>
          <a:r>
            <a:rPr lang="en-US" sz="1200" b="0" dirty="0"/>
            <a:t>https://checkege.rustest.ru/</a:t>
          </a:r>
          <a:endParaRPr lang="ru-RU" sz="1200" b="0" dirty="0"/>
        </a:p>
      </dgm:t>
    </dgm:pt>
    <dgm:pt modelId="{91361290-0C48-4B86-B6F0-AAE51DE9700E}" type="parTrans" cxnId="{641B5622-7E04-488C-B11C-4683EF6D2111}">
      <dgm:prSet/>
      <dgm:spPr/>
      <dgm:t>
        <a:bodyPr/>
        <a:lstStyle/>
        <a:p>
          <a:endParaRPr lang="ru-RU" sz="3200" b="0"/>
        </a:p>
      </dgm:t>
    </dgm:pt>
    <dgm:pt modelId="{BE366603-05F4-43FE-805C-DD255DDF90D6}" type="sibTrans" cxnId="{641B5622-7E04-488C-B11C-4683EF6D2111}">
      <dgm:prSet/>
      <dgm:spPr/>
      <dgm:t>
        <a:bodyPr/>
        <a:lstStyle/>
        <a:p>
          <a:endParaRPr lang="ru-RU" sz="3200" b="0"/>
        </a:p>
      </dgm:t>
    </dgm:pt>
    <dgm:pt modelId="{2FC1E493-D66C-4F7F-8519-C724C340AF7E}">
      <dgm:prSet phldrT="[Текст]" custT="1"/>
      <dgm:spPr/>
      <dgm:t>
        <a:bodyPr/>
        <a:lstStyle/>
        <a:p>
          <a:r>
            <a:rPr lang="ru-RU" sz="1200" b="0" dirty="0"/>
            <a:t>до 14 календарных дней после экзамена</a:t>
          </a:r>
        </a:p>
      </dgm:t>
    </dgm:pt>
    <dgm:pt modelId="{ED35C957-1CFE-4B7F-A9DA-E4AAEAA56647}" type="parTrans" cxnId="{162104F5-6781-42EA-A58F-1D020BFAB2C7}">
      <dgm:prSet/>
      <dgm:spPr/>
      <dgm:t>
        <a:bodyPr/>
        <a:lstStyle/>
        <a:p>
          <a:endParaRPr lang="ru-RU" b="0"/>
        </a:p>
      </dgm:t>
    </dgm:pt>
    <dgm:pt modelId="{A408182F-D70C-4A91-A7F0-1451B7FF21F6}" type="sibTrans" cxnId="{162104F5-6781-42EA-A58F-1D020BFAB2C7}">
      <dgm:prSet/>
      <dgm:spPr/>
      <dgm:t>
        <a:bodyPr/>
        <a:lstStyle/>
        <a:p>
          <a:endParaRPr lang="ru-RU" b="0"/>
        </a:p>
      </dgm:t>
    </dgm:pt>
    <dgm:pt modelId="{568959C3-0507-4F99-8490-E445D95726B1}">
      <dgm:prSet phldrT="[Текст]" custT="1"/>
      <dgm:spPr/>
      <dgm:t>
        <a:bodyPr/>
        <a:lstStyle/>
        <a:p>
          <a:endParaRPr lang="ru-RU" sz="800" b="0" dirty="0"/>
        </a:p>
      </dgm:t>
    </dgm:pt>
    <dgm:pt modelId="{CEFE9ED7-4F3C-4C46-9C79-9568AD9FDFFE}" type="parTrans" cxnId="{4FC4676C-78C6-4CC1-AE4D-D8744C46A5A3}">
      <dgm:prSet/>
      <dgm:spPr/>
      <dgm:t>
        <a:bodyPr/>
        <a:lstStyle/>
        <a:p>
          <a:endParaRPr lang="ru-RU" b="0"/>
        </a:p>
      </dgm:t>
    </dgm:pt>
    <dgm:pt modelId="{72B00017-0BFF-494A-B442-CD170A32F651}" type="sibTrans" cxnId="{4FC4676C-78C6-4CC1-AE4D-D8744C46A5A3}">
      <dgm:prSet/>
      <dgm:spPr/>
      <dgm:t>
        <a:bodyPr/>
        <a:lstStyle/>
        <a:p>
          <a:endParaRPr lang="ru-RU" b="0"/>
        </a:p>
      </dgm:t>
    </dgm:pt>
    <dgm:pt modelId="{D664A698-0D19-4A9E-AEED-01FBD735E897}" type="pres">
      <dgm:prSet presAssocID="{8990500E-930C-4EC5-9E9F-E8C813484893}" presName="Name0" presStyleCnt="0">
        <dgm:presLayoutVars>
          <dgm:dir/>
          <dgm:animLvl val="lvl"/>
          <dgm:resizeHandles val="exact"/>
        </dgm:presLayoutVars>
      </dgm:prSet>
      <dgm:spPr/>
    </dgm:pt>
    <dgm:pt modelId="{835277E8-3199-4820-B41C-C941D3D88C92}" type="pres">
      <dgm:prSet presAssocID="{36D75571-AFCE-4EF1-9A27-AAF2DC047D6C}" presName="compositeNode" presStyleCnt="0">
        <dgm:presLayoutVars>
          <dgm:bulletEnabled val="1"/>
        </dgm:presLayoutVars>
      </dgm:prSet>
      <dgm:spPr/>
    </dgm:pt>
    <dgm:pt modelId="{2EE7F989-E99E-4088-B231-B6785E5D9B22}" type="pres">
      <dgm:prSet presAssocID="{36D75571-AFCE-4EF1-9A27-AAF2DC047D6C}" presName="bgRect" presStyleLbl="node1" presStyleIdx="0" presStyleCnt="4" custLinFactNeighborX="1911"/>
      <dgm:spPr/>
    </dgm:pt>
    <dgm:pt modelId="{8D7A345A-7835-4F71-855F-873BBF87F125}" type="pres">
      <dgm:prSet presAssocID="{36D75571-AFCE-4EF1-9A27-AAF2DC047D6C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D555DCFC-E6A6-49A5-AC03-659A2517BD94}" type="pres">
      <dgm:prSet presAssocID="{36D75571-AFCE-4EF1-9A27-AAF2DC047D6C}" presName="childNode" presStyleLbl="node1" presStyleIdx="0" presStyleCnt="4">
        <dgm:presLayoutVars>
          <dgm:bulletEnabled val="1"/>
        </dgm:presLayoutVars>
      </dgm:prSet>
      <dgm:spPr/>
    </dgm:pt>
    <dgm:pt modelId="{C0D61E1C-ED09-495A-A4CC-4DD5709A4877}" type="pres">
      <dgm:prSet presAssocID="{B603225E-44D3-4CF1-8DD4-1DD418AF488C}" presName="hSp" presStyleCnt="0"/>
      <dgm:spPr/>
    </dgm:pt>
    <dgm:pt modelId="{29BF7742-22BC-4145-88E0-3D9D94FE97A2}" type="pres">
      <dgm:prSet presAssocID="{B603225E-44D3-4CF1-8DD4-1DD418AF488C}" presName="vProcSp" presStyleCnt="0"/>
      <dgm:spPr/>
    </dgm:pt>
    <dgm:pt modelId="{93B483F9-21C2-4A5D-865B-96D464D6262C}" type="pres">
      <dgm:prSet presAssocID="{B603225E-44D3-4CF1-8DD4-1DD418AF488C}" presName="vSp1" presStyleCnt="0"/>
      <dgm:spPr/>
    </dgm:pt>
    <dgm:pt modelId="{071EF6A1-E7F6-4B98-AE91-5C14506C5894}" type="pres">
      <dgm:prSet presAssocID="{B603225E-44D3-4CF1-8DD4-1DD418AF488C}" presName="simulatedConn" presStyleLbl="solidFgAcc1" presStyleIdx="0" presStyleCnt="3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</dgm:pt>
    <dgm:pt modelId="{2E39A148-90B6-45F2-9DA6-F8351D0CC41C}" type="pres">
      <dgm:prSet presAssocID="{B603225E-44D3-4CF1-8DD4-1DD418AF488C}" presName="vSp2" presStyleCnt="0"/>
      <dgm:spPr/>
    </dgm:pt>
    <dgm:pt modelId="{1F3D46AE-A67C-4E0C-8DE3-3851391C841A}" type="pres">
      <dgm:prSet presAssocID="{B603225E-44D3-4CF1-8DD4-1DD418AF488C}" presName="sibTrans" presStyleCnt="0"/>
      <dgm:spPr/>
    </dgm:pt>
    <dgm:pt modelId="{9D44C3A8-E765-4703-8631-481C578AF717}" type="pres">
      <dgm:prSet presAssocID="{079C3907-FCEA-42FA-B3AF-9D3F61283922}" presName="compositeNode" presStyleCnt="0">
        <dgm:presLayoutVars>
          <dgm:bulletEnabled val="1"/>
        </dgm:presLayoutVars>
      </dgm:prSet>
      <dgm:spPr/>
    </dgm:pt>
    <dgm:pt modelId="{0652D726-B3CD-4253-992B-9F666A31224B}" type="pres">
      <dgm:prSet presAssocID="{079C3907-FCEA-42FA-B3AF-9D3F61283922}" presName="bgRect" presStyleLbl="node1" presStyleIdx="1" presStyleCnt="4" custScaleX="75669"/>
      <dgm:spPr/>
    </dgm:pt>
    <dgm:pt modelId="{F4FAF15E-F74A-46C9-990B-C4E26F250EF0}" type="pres">
      <dgm:prSet presAssocID="{079C3907-FCEA-42FA-B3AF-9D3F61283922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5FA025E9-49EF-482B-8871-1C2C0E8B12CA}" type="pres">
      <dgm:prSet presAssocID="{079C3907-FCEA-42FA-B3AF-9D3F61283922}" presName="childNode" presStyleLbl="node1" presStyleIdx="1" presStyleCnt="4">
        <dgm:presLayoutVars>
          <dgm:bulletEnabled val="1"/>
        </dgm:presLayoutVars>
      </dgm:prSet>
      <dgm:spPr/>
    </dgm:pt>
    <dgm:pt modelId="{E72196E1-AC83-483F-95FA-A7191ACAE013}" type="pres">
      <dgm:prSet presAssocID="{23AB6DA6-869D-406A-AF78-1A8DE34A5A5D}" presName="hSp" presStyleCnt="0"/>
      <dgm:spPr/>
    </dgm:pt>
    <dgm:pt modelId="{5A683504-6AD5-47CD-925B-780372355ABA}" type="pres">
      <dgm:prSet presAssocID="{23AB6DA6-869D-406A-AF78-1A8DE34A5A5D}" presName="vProcSp" presStyleCnt="0"/>
      <dgm:spPr/>
    </dgm:pt>
    <dgm:pt modelId="{B147D289-6DFF-48A7-B3EA-15D79374AD08}" type="pres">
      <dgm:prSet presAssocID="{23AB6DA6-869D-406A-AF78-1A8DE34A5A5D}" presName="vSp1" presStyleCnt="0"/>
      <dgm:spPr/>
    </dgm:pt>
    <dgm:pt modelId="{D9EE9DF0-5846-4964-A072-74D2C2828924}" type="pres">
      <dgm:prSet presAssocID="{23AB6DA6-869D-406A-AF78-1A8DE34A5A5D}" presName="simulatedConn" presStyleLbl="solidFgAcc1" presStyleIdx="1" presStyleCnt="3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</dgm:pt>
    <dgm:pt modelId="{37355452-1420-49EB-9477-38D61ED77B69}" type="pres">
      <dgm:prSet presAssocID="{23AB6DA6-869D-406A-AF78-1A8DE34A5A5D}" presName="vSp2" presStyleCnt="0"/>
      <dgm:spPr/>
    </dgm:pt>
    <dgm:pt modelId="{4B489FB4-136B-4BC0-985C-6F86DACC48FF}" type="pres">
      <dgm:prSet presAssocID="{23AB6DA6-869D-406A-AF78-1A8DE34A5A5D}" presName="sibTrans" presStyleCnt="0"/>
      <dgm:spPr/>
    </dgm:pt>
    <dgm:pt modelId="{6FD59031-1EA4-4CFD-97AC-4B1421479DAE}" type="pres">
      <dgm:prSet presAssocID="{1757F8B5-5B7F-432E-8802-A59032884131}" presName="compositeNode" presStyleCnt="0">
        <dgm:presLayoutVars>
          <dgm:bulletEnabled val="1"/>
        </dgm:presLayoutVars>
      </dgm:prSet>
      <dgm:spPr/>
    </dgm:pt>
    <dgm:pt modelId="{9225463B-0ED4-49EA-8616-D70F73D0F810}" type="pres">
      <dgm:prSet presAssocID="{1757F8B5-5B7F-432E-8802-A59032884131}" presName="bgRect" presStyleLbl="node1" presStyleIdx="2" presStyleCnt="4"/>
      <dgm:spPr/>
    </dgm:pt>
    <dgm:pt modelId="{6DD09C12-43FC-46F6-8744-5D8DC4C5FFEA}" type="pres">
      <dgm:prSet presAssocID="{1757F8B5-5B7F-432E-8802-A59032884131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EB824DA8-EE03-458A-B405-4A060AE8B75F}" type="pres">
      <dgm:prSet presAssocID="{1757F8B5-5B7F-432E-8802-A59032884131}" presName="childNode" presStyleLbl="node1" presStyleIdx="2" presStyleCnt="4">
        <dgm:presLayoutVars>
          <dgm:bulletEnabled val="1"/>
        </dgm:presLayoutVars>
      </dgm:prSet>
      <dgm:spPr/>
    </dgm:pt>
    <dgm:pt modelId="{77E70431-2DBE-4DC1-BAA3-6030086EE94F}" type="pres">
      <dgm:prSet presAssocID="{DFF9C194-5D57-433D-A4C9-67E4E2B34EF2}" presName="hSp" presStyleCnt="0"/>
      <dgm:spPr/>
    </dgm:pt>
    <dgm:pt modelId="{BD5A46C4-D02D-49FC-B05E-81A15C5E9696}" type="pres">
      <dgm:prSet presAssocID="{DFF9C194-5D57-433D-A4C9-67E4E2B34EF2}" presName="vProcSp" presStyleCnt="0"/>
      <dgm:spPr/>
    </dgm:pt>
    <dgm:pt modelId="{3673ED37-B371-44E9-AF4E-4731884B4F66}" type="pres">
      <dgm:prSet presAssocID="{DFF9C194-5D57-433D-A4C9-67E4E2B34EF2}" presName="vSp1" presStyleCnt="0"/>
      <dgm:spPr/>
    </dgm:pt>
    <dgm:pt modelId="{4B3F3F0A-C6D6-426D-966E-2B92290AE821}" type="pres">
      <dgm:prSet presAssocID="{DFF9C194-5D57-433D-A4C9-67E4E2B34EF2}" presName="simulatedConn" presStyleLbl="solidFgAcc1" presStyleIdx="2" presStyleCnt="3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</dgm:pt>
    <dgm:pt modelId="{CBC72A37-D20E-47AC-8B98-AB30EE66C7D0}" type="pres">
      <dgm:prSet presAssocID="{DFF9C194-5D57-433D-A4C9-67E4E2B34EF2}" presName="vSp2" presStyleCnt="0"/>
      <dgm:spPr/>
    </dgm:pt>
    <dgm:pt modelId="{0402A8E0-3494-429C-B8FB-3B0BC35376C7}" type="pres">
      <dgm:prSet presAssocID="{DFF9C194-5D57-433D-A4C9-67E4E2B34EF2}" presName="sibTrans" presStyleCnt="0"/>
      <dgm:spPr/>
    </dgm:pt>
    <dgm:pt modelId="{204B36E6-2C7C-4964-8FD2-D9E7B2E625E8}" type="pres">
      <dgm:prSet presAssocID="{568959C3-0507-4F99-8490-E445D95726B1}" presName="compositeNode" presStyleCnt="0">
        <dgm:presLayoutVars>
          <dgm:bulletEnabled val="1"/>
        </dgm:presLayoutVars>
      </dgm:prSet>
      <dgm:spPr/>
    </dgm:pt>
    <dgm:pt modelId="{23078F38-E2CF-4ACD-9F25-DCD3CCAFAB3C}" type="pres">
      <dgm:prSet presAssocID="{568959C3-0507-4F99-8490-E445D95726B1}" presName="bgRect" presStyleLbl="node1" presStyleIdx="3" presStyleCnt="4"/>
      <dgm:spPr/>
    </dgm:pt>
    <dgm:pt modelId="{558132B2-B8DE-49BA-A3FB-947651D15C69}" type="pres">
      <dgm:prSet presAssocID="{568959C3-0507-4F99-8490-E445D95726B1}" presName="parentNode" presStyleLbl="node1" presStyleIdx="3" presStyleCnt="4">
        <dgm:presLayoutVars>
          <dgm:chMax val="0"/>
          <dgm:bulletEnabled val="1"/>
        </dgm:presLayoutVars>
      </dgm:prSet>
      <dgm:spPr/>
    </dgm:pt>
    <dgm:pt modelId="{16F23BA5-F7DC-4471-8023-EE82FE71592D}" type="pres">
      <dgm:prSet presAssocID="{568959C3-0507-4F99-8490-E445D95726B1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E577D009-CEBC-41A9-B732-7D69DBE86C42}" srcId="{8990500E-930C-4EC5-9E9F-E8C813484893}" destId="{36D75571-AFCE-4EF1-9A27-AAF2DC047D6C}" srcOrd="0" destOrd="0" parTransId="{F19BDC56-87B5-411F-88F7-9175AC5B2C20}" sibTransId="{B603225E-44D3-4CF1-8DD4-1DD418AF488C}"/>
    <dgm:cxn modelId="{82494B0C-DAD9-4A3A-9E06-4477C62039B3}" srcId="{079C3907-FCEA-42FA-B3AF-9D3F61283922}" destId="{3EA7FFBA-E85D-4D18-AE66-56E57512952B}" srcOrd="0" destOrd="0" parTransId="{907E65DC-88F1-4483-8066-EA24C1B1FF87}" sibTransId="{8E77B6C9-3663-4959-9AB9-6A921478B6EB}"/>
    <dgm:cxn modelId="{60BE2C21-6A46-4698-91CD-B573DFBC4BB8}" type="presOf" srcId="{568959C3-0507-4F99-8490-E445D95726B1}" destId="{558132B2-B8DE-49BA-A3FB-947651D15C69}" srcOrd="1" destOrd="0" presId="urn:microsoft.com/office/officeart/2005/8/layout/hProcess7"/>
    <dgm:cxn modelId="{641B5622-7E04-488C-B11C-4683EF6D2111}" srcId="{1757F8B5-5B7F-432E-8802-A59032884131}" destId="{0734C4E0-20C1-4FB1-A363-4C8EADD29B1A}" srcOrd="0" destOrd="0" parTransId="{91361290-0C48-4B86-B6F0-AAE51DE9700E}" sibTransId="{BE366603-05F4-43FE-805C-DD255DDF90D6}"/>
    <dgm:cxn modelId="{B97D2936-4643-4016-A465-01F1A9CD4E98}" type="presOf" srcId="{2FC1E493-D66C-4F7F-8519-C724C340AF7E}" destId="{16F23BA5-F7DC-4471-8023-EE82FE71592D}" srcOrd="0" destOrd="0" presId="urn:microsoft.com/office/officeart/2005/8/layout/hProcess7"/>
    <dgm:cxn modelId="{5F09D739-479B-430C-A476-D27F9DFFF520}" srcId="{36D75571-AFCE-4EF1-9A27-AAF2DC047D6C}" destId="{CC36085C-6262-4216-B948-A08291F2024B}" srcOrd="0" destOrd="0" parTransId="{616D08AF-0B93-421D-B665-313F2CAF7A01}" sibTransId="{927A4E60-47F2-413D-8CC2-EC7BD3A89CAB}"/>
    <dgm:cxn modelId="{A0C97D41-365C-4BD6-AE34-528549DD6995}" type="presOf" srcId="{079C3907-FCEA-42FA-B3AF-9D3F61283922}" destId="{F4FAF15E-F74A-46C9-990B-C4E26F250EF0}" srcOrd="1" destOrd="0" presId="urn:microsoft.com/office/officeart/2005/8/layout/hProcess7"/>
    <dgm:cxn modelId="{85BC7546-1E84-4C28-AAE5-3366D269864E}" type="presOf" srcId="{568959C3-0507-4F99-8490-E445D95726B1}" destId="{23078F38-E2CF-4ACD-9F25-DCD3CCAFAB3C}" srcOrd="0" destOrd="0" presId="urn:microsoft.com/office/officeart/2005/8/layout/hProcess7"/>
    <dgm:cxn modelId="{E907DB5E-3C99-4537-B0BC-F59151B1FA13}" type="presOf" srcId="{0734C4E0-20C1-4FB1-A363-4C8EADD29B1A}" destId="{EB824DA8-EE03-458A-B405-4A060AE8B75F}" srcOrd="0" destOrd="0" presId="urn:microsoft.com/office/officeart/2005/8/layout/hProcess7"/>
    <dgm:cxn modelId="{066C1E60-1116-4C71-AF74-6A172C3A3BB8}" srcId="{8990500E-930C-4EC5-9E9F-E8C813484893}" destId="{079C3907-FCEA-42FA-B3AF-9D3F61283922}" srcOrd="1" destOrd="0" parTransId="{97E57A79-84AF-4F89-82EF-D867DC7CD31E}" sibTransId="{23AB6DA6-869D-406A-AF78-1A8DE34A5A5D}"/>
    <dgm:cxn modelId="{0450D168-EAB4-43B3-BF55-119C56D0CD50}" type="presOf" srcId="{3EA7FFBA-E85D-4D18-AE66-56E57512952B}" destId="{5FA025E9-49EF-482B-8871-1C2C0E8B12CA}" srcOrd="0" destOrd="0" presId="urn:microsoft.com/office/officeart/2005/8/layout/hProcess7"/>
    <dgm:cxn modelId="{7CF2D768-FACA-4BD9-8D01-5BB5A455E516}" type="presOf" srcId="{36D75571-AFCE-4EF1-9A27-AAF2DC047D6C}" destId="{2EE7F989-E99E-4088-B231-B6785E5D9B22}" srcOrd="0" destOrd="0" presId="urn:microsoft.com/office/officeart/2005/8/layout/hProcess7"/>
    <dgm:cxn modelId="{4FC4676C-78C6-4CC1-AE4D-D8744C46A5A3}" srcId="{8990500E-930C-4EC5-9E9F-E8C813484893}" destId="{568959C3-0507-4F99-8490-E445D95726B1}" srcOrd="3" destOrd="0" parTransId="{CEFE9ED7-4F3C-4C46-9C79-9568AD9FDFFE}" sibTransId="{72B00017-0BFF-494A-B442-CD170A32F651}"/>
    <dgm:cxn modelId="{F5031270-E53E-42D5-BDA1-5D940CD97917}" type="presOf" srcId="{CC36085C-6262-4216-B948-A08291F2024B}" destId="{D555DCFC-E6A6-49A5-AC03-659A2517BD94}" srcOrd="0" destOrd="0" presId="urn:microsoft.com/office/officeart/2005/8/layout/hProcess7"/>
    <dgm:cxn modelId="{B4BD4C80-6400-4B2D-B712-490CE086BE14}" type="presOf" srcId="{1757F8B5-5B7F-432E-8802-A59032884131}" destId="{6DD09C12-43FC-46F6-8744-5D8DC4C5FFEA}" srcOrd="1" destOrd="0" presId="urn:microsoft.com/office/officeart/2005/8/layout/hProcess7"/>
    <dgm:cxn modelId="{70905599-D835-4FD2-89EF-44DFA9B3AFF3}" type="presOf" srcId="{8990500E-930C-4EC5-9E9F-E8C813484893}" destId="{D664A698-0D19-4A9E-AEED-01FBD735E897}" srcOrd="0" destOrd="0" presId="urn:microsoft.com/office/officeart/2005/8/layout/hProcess7"/>
    <dgm:cxn modelId="{8E14BAB1-51D0-4617-BB64-BB32C1258AB4}" type="presOf" srcId="{36D75571-AFCE-4EF1-9A27-AAF2DC047D6C}" destId="{8D7A345A-7835-4F71-855F-873BBF87F125}" srcOrd="1" destOrd="0" presId="urn:microsoft.com/office/officeart/2005/8/layout/hProcess7"/>
    <dgm:cxn modelId="{B0D3D9C6-E0BB-4672-B2A1-52D513EF4266}" type="presOf" srcId="{1757F8B5-5B7F-432E-8802-A59032884131}" destId="{9225463B-0ED4-49EA-8616-D70F73D0F810}" srcOrd="0" destOrd="0" presId="urn:microsoft.com/office/officeart/2005/8/layout/hProcess7"/>
    <dgm:cxn modelId="{DAB66BD9-A4FA-44E9-A677-5E4FABA29F49}" type="presOf" srcId="{079C3907-FCEA-42FA-B3AF-9D3F61283922}" destId="{0652D726-B3CD-4253-992B-9F666A31224B}" srcOrd="0" destOrd="0" presId="urn:microsoft.com/office/officeart/2005/8/layout/hProcess7"/>
    <dgm:cxn modelId="{07106BDD-7A47-46FE-B5EA-65681C2C533B}" srcId="{8990500E-930C-4EC5-9E9F-E8C813484893}" destId="{1757F8B5-5B7F-432E-8802-A59032884131}" srcOrd="2" destOrd="0" parTransId="{9F5EE506-83C5-4C3F-ACB5-EB595BF7BD52}" sibTransId="{DFF9C194-5D57-433D-A4C9-67E4E2B34EF2}"/>
    <dgm:cxn modelId="{162104F5-6781-42EA-A58F-1D020BFAB2C7}" srcId="{568959C3-0507-4F99-8490-E445D95726B1}" destId="{2FC1E493-D66C-4F7F-8519-C724C340AF7E}" srcOrd="0" destOrd="0" parTransId="{ED35C957-1CFE-4B7F-A9DA-E4AAEAA56647}" sibTransId="{A408182F-D70C-4A91-A7F0-1451B7FF21F6}"/>
    <dgm:cxn modelId="{2A1F9318-47EB-45C2-B1C1-3D4B93F15835}" type="presParOf" srcId="{D664A698-0D19-4A9E-AEED-01FBD735E897}" destId="{835277E8-3199-4820-B41C-C941D3D88C92}" srcOrd="0" destOrd="0" presId="urn:microsoft.com/office/officeart/2005/8/layout/hProcess7"/>
    <dgm:cxn modelId="{FAE98280-C15E-4042-ADF6-889CF6F39221}" type="presParOf" srcId="{835277E8-3199-4820-B41C-C941D3D88C92}" destId="{2EE7F989-E99E-4088-B231-B6785E5D9B22}" srcOrd="0" destOrd="0" presId="urn:microsoft.com/office/officeart/2005/8/layout/hProcess7"/>
    <dgm:cxn modelId="{176FCBD5-312F-4DC0-A1C4-6B657B6F7615}" type="presParOf" srcId="{835277E8-3199-4820-B41C-C941D3D88C92}" destId="{8D7A345A-7835-4F71-855F-873BBF87F125}" srcOrd="1" destOrd="0" presId="urn:microsoft.com/office/officeart/2005/8/layout/hProcess7"/>
    <dgm:cxn modelId="{41BAF892-0C45-41E7-8391-8E35AFB00DC8}" type="presParOf" srcId="{835277E8-3199-4820-B41C-C941D3D88C92}" destId="{D555DCFC-E6A6-49A5-AC03-659A2517BD94}" srcOrd="2" destOrd="0" presId="urn:microsoft.com/office/officeart/2005/8/layout/hProcess7"/>
    <dgm:cxn modelId="{5AFED79C-8010-45D2-B051-E750F1895CF4}" type="presParOf" srcId="{D664A698-0D19-4A9E-AEED-01FBD735E897}" destId="{C0D61E1C-ED09-495A-A4CC-4DD5709A4877}" srcOrd="1" destOrd="0" presId="urn:microsoft.com/office/officeart/2005/8/layout/hProcess7"/>
    <dgm:cxn modelId="{0DBAB7EB-086F-4E5A-89A3-9A2DB4137D7D}" type="presParOf" srcId="{D664A698-0D19-4A9E-AEED-01FBD735E897}" destId="{29BF7742-22BC-4145-88E0-3D9D94FE97A2}" srcOrd="2" destOrd="0" presId="urn:microsoft.com/office/officeart/2005/8/layout/hProcess7"/>
    <dgm:cxn modelId="{68736105-B02D-4AAB-BEE0-B5D5C51968A4}" type="presParOf" srcId="{29BF7742-22BC-4145-88E0-3D9D94FE97A2}" destId="{93B483F9-21C2-4A5D-865B-96D464D6262C}" srcOrd="0" destOrd="0" presId="urn:microsoft.com/office/officeart/2005/8/layout/hProcess7"/>
    <dgm:cxn modelId="{2D463203-18E5-4DB6-8BEE-6A97723C6D0E}" type="presParOf" srcId="{29BF7742-22BC-4145-88E0-3D9D94FE97A2}" destId="{071EF6A1-E7F6-4B98-AE91-5C14506C5894}" srcOrd="1" destOrd="0" presId="urn:microsoft.com/office/officeart/2005/8/layout/hProcess7"/>
    <dgm:cxn modelId="{14104EDF-F6E8-422A-8C98-EF3CF333A44D}" type="presParOf" srcId="{29BF7742-22BC-4145-88E0-3D9D94FE97A2}" destId="{2E39A148-90B6-45F2-9DA6-F8351D0CC41C}" srcOrd="2" destOrd="0" presId="urn:microsoft.com/office/officeart/2005/8/layout/hProcess7"/>
    <dgm:cxn modelId="{81E21AB1-8916-4A1C-895F-E46CD5C68F92}" type="presParOf" srcId="{D664A698-0D19-4A9E-AEED-01FBD735E897}" destId="{1F3D46AE-A67C-4E0C-8DE3-3851391C841A}" srcOrd="3" destOrd="0" presId="urn:microsoft.com/office/officeart/2005/8/layout/hProcess7"/>
    <dgm:cxn modelId="{644F6360-E327-417D-B6AC-E1FC2FEF8369}" type="presParOf" srcId="{D664A698-0D19-4A9E-AEED-01FBD735E897}" destId="{9D44C3A8-E765-4703-8631-481C578AF717}" srcOrd="4" destOrd="0" presId="urn:microsoft.com/office/officeart/2005/8/layout/hProcess7"/>
    <dgm:cxn modelId="{8B9FCF19-4113-45A7-BEAD-1F205732EE7D}" type="presParOf" srcId="{9D44C3A8-E765-4703-8631-481C578AF717}" destId="{0652D726-B3CD-4253-992B-9F666A31224B}" srcOrd="0" destOrd="0" presId="urn:microsoft.com/office/officeart/2005/8/layout/hProcess7"/>
    <dgm:cxn modelId="{D44FD562-A3AC-4595-890B-CFDF9C5CEC7F}" type="presParOf" srcId="{9D44C3A8-E765-4703-8631-481C578AF717}" destId="{F4FAF15E-F74A-46C9-990B-C4E26F250EF0}" srcOrd="1" destOrd="0" presId="urn:microsoft.com/office/officeart/2005/8/layout/hProcess7"/>
    <dgm:cxn modelId="{C91E566F-BA5F-4EEE-B7AB-6A6FD140070C}" type="presParOf" srcId="{9D44C3A8-E765-4703-8631-481C578AF717}" destId="{5FA025E9-49EF-482B-8871-1C2C0E8B12CA}" srcOrd="2" destOrd="0" presId="urn:microsoft.com/office/officeart/2005/8/layout/hProcess7"/>
    <dgm:cxn modelId="{F00D6A49-3B9B-4A86-A4E6-120316CE3C61}" type="presParOf" srcId="{D664A698-0D19-4A9E-AEED-01FBD735E897}" destId="{E72196E1-AC83-483F-95FA-A7191ACAE013}" srcOrd="5" destOrd="0" presId="urn:microsoft.com/office/officeart/2005/8/layout/hProcess7"/>
    <dgm:cxn modelId="{5C00E0B2-0AFE-4AAB-9A42-C24412A32B54}" type="presParOf" srcId="{D664A698-0D19-4A9E-AEED-01FBD735E897}" destId="{5A683504-6AD5-47CD-925B-780372355ABA}" srcOrd="6" destOrd="0" presId="urn:microsoft.com/office/officeart/2005/8/layout/hProcess7"/>
    <dgm:cxn modelId="{8E97F085-6095-4130-9917-D34100B64F6B}" type="presParOf" srcId="{5A683504-6AD5-47CD-925B-780372355ABA}" destId="{B147D289-6DFF-48A7-B3EA-15D79374AD08}" srcOrd="0" destOrd="0" presId="urn:microsoft.com/office/officeart/2005/8/layout/hProcess7"/>
    <dgm:cxn modelId="{605043CD-2F9D-46F1-A240-A72C8CABCDBA}" type="presParOf" srcId="{5A683504-6AD5-47CD-925B-780372355ABA}" destId="{D9EE9DF0-5846-4964-A072-74D2C2828924}" srcOrd="1" destOrd="0" presId="urn:microsoft.com/office/officeart/2005/8/layout/hProcess7"/>
    <dgm:cxn modelId="{55E0B7CD-D854-4721-927F-E6E5A4CF758D}" type="presParOf" srcId="{5A683504-6AD5-47CD-925B-780372355ABA}" destId="{37355452-1420-49EB-9477-38D61ED77B69}" srcOrd="2" destOrd="0" presId="urn:microsoft.com/office/officeart/2005/8/layout/hProcess7"/>
    <dgm:cxn modelId="{A3BCAE94-682F-4D1F-88DF-46438600E9B8}" type="presParOf" srcId="{D664A698-0D19-4A9E-AEED-01FBD735E897}" destId="{4B489FB4-136B-4BC0-985C-6F86DACC48FF}" srcOrd="7" destOrd="0" presId="urn:microsoft.com/office/officeart/2005/8/layout/hProcess7"/>
    <dgm:cxn modelId="{49B638B5-1179-49C2-AFCC-9FF067B1728E}" type="presParOf" srcId="{D664A698-0D19-4A9E-AEED-01FBD735E897}" destId="{6FD59031-1EA4-4CFD-97AC-4B1421479DAE}" srcOrd="8" destOrd="0" presId="urn:microsoft.com/office/officeart/2005/8/layout/hProcess7"/>
    <dgm:cxn modelId="{FF71CC4E-C5B8-4AE9-B23D-5C67E5FFC3B9}" type="presParOf" srcId="{6FD59031-1EA4-4CFD-97AC-4B1421479DAE}" destId="{9225463B-0ED4-49EA-8616-D70F73D0F810}" srcOrd="0" destOrd="0" presId="urn:microsoft.com/office/officeart/2005/8/layout/hProcess7"/>
    <dgm:cxn modelId="{F9A989AA-1331-49AE-8D02-DEABD9B81D2F}" type="presParOf" srcId="{6FD59031-1EA4-4CFD-97AC-4B1421479DAE}" destId="{6DD09C12-43FC-46F6-8744-5D8DC4C5FFEA}" srcOrd="1" destOrd="0" presId="urn:microsoft.com/office/officeart/2005/8/layout/hProcess7"/>
    <dgm:cxn modelId="{35FDA12F-506C-48E9-BEFD-C6FFB1F500BB}" type="presParOf" srcId="{6FD59031-1EA4-4CFD-97AC-4B1421479DAE}" destId="{EB824DA8-EE03-458A-B405-4A060AE8B75F}" srcOrd="2" destOrd="0" presId="urn:microsoft.com/office/officeart/2005/8/layout/hProcess7"/>
    <dgm:cxn modelId="{C7DB85CF-0C94-4C6B-B198-F1693A58AC41}" type="presParOf" srcId="{D664A698-0D19-4A9E-AEED-01FBD735E897}" destId="{77E70431-2DBE-4DC1-BAA3-6030086EE94F}" srcOrd="9" destOrd="0" presId="urn:microsoft.com/office/officeart/2005/8/layout/hProcess7"/>
    <dgm:cxn modelId="{7DC6144C-96E1-42C0-B9CB-73E3007EFC43}" type="presParOf" srcId="{D664A698-0D19-4A9E-AEED-01FBD735E897}" destId="{BD5A46C4-D02D-49FC-B05E-81A15C5E9696}" srcOrd="10" destOrd="0" presId="urn:microsoft.com/office/officeart/2005/8/layout/hProcess7"/>
    <dgm:cxn modelId="{A961CBA4-2482-40AB-9237-4E01A17D7128}" type="presParOf" srcId="{BD5A46C4-D02D-49FC-B05E-81A15C5E9696}" destId="{3673ED37-B371-44E9-AF4E-4731884B4F66}" srcOrd="0" destOrd="0" presId="urn:microsoft.com/office/officeart/2005/8/layout/hProcess7"/>
    <dgm:cxn modelId="{5F1C14C6-F049-46C8-AC30-D65D83D7DFD6}" type="presParOf" srcId="{BD5A46C4-D02D-49FC-B05E-81A15C5E9696}" destId="{4B3F3F0A-C6D6-426D-966E-2B92290AE821}" srcOrd="1" destOrd="0" presId="urn:microsoft.com/office/officeart/2005/8/layout/hProcess7"/>
    <dgm:cxn modelId="{D4F8700F-C647-4DA7-BF0B-89A07ED23207}" type="presParOf" srcId="{BD5A46C4-D02D-49FC-B05E-81A15C5E9696}" destId="{CBC72A37-D20E-47AC-8B98-AB30EE66C7D0}" srcOrd="2" destOrd="0" presId="urn:microsoft.com/office/officeart/2005/8/layout/hProcess7"/>
    <dgm:cxn modelId="{965D6B49-5B22-41B5-8A01-2E3F68458945}" type="presParOf" srcId="{D664A698-0D19-4A9E-AEED-01FBD735E897}" destId="{0402A8E0-3494-429C-B8FB-3B0BC35376C7}" srcOrd="11" destOrd="0" presId="urn:microsoft.com/office/officeart/2005/8/layout/hProcess7"/>
    <dgm:cxn modelId="{D952092C-AA04-47DD-B145-DC5BE69E07A6}" type="presParOf" srcId="{D664A698-0D19-4A9E-AEED-01FBD735E897}" destId="{204B36E6-2C7C-4964-8FD2-D9E7B2E625E8}" srcOrd="12" destOrd="0" presId="urn:microsoft.com/office/officeart/2005/8/layout/hProcess7"/>
    <dgm:cxn modelId="{F3DD2D82-A9F8-4730-8750-194F1DC2DEDB}" type="presParOf" srcId="{204B36E6-2C7C-4964-8FD2-D9E7B2E625E8}" destId="{23078F38-E2CF-4ACD-9F25-DCD3CCAFAB3C}" srcOrd="0" destOrd="0" presId="urn:microsoft.com/office/officeart/2005/8/layout/hProcess7"/>
    <dgm:cxn modelId="{C1DEF158-1D4B-45E0-8AA0-547FE8B70B74}" type="presParOf" srcId="{204B36E6-2C7C-4964-8FD2-D9E7B2E625E8}" destId="{558132B2-B8DE-49BA-A3FB-947651D15C69}" srcOrd="1" destOrd="0" presId="urn:microsoft.com/office/officeart/2005/8/layout/hProcess7"/>
    <dgm:cxn modelId="{63930526-42D4-45D3-9FA4-EF9A16E1ABFA}" type="presParOf" srcId="{204B36E6-2C7C-4964-8FD2-D9E7B2E625E8}" destId="{16F23BA5-F7DC-4471-8023-EE82FE71592D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6C6204B6-1D25-45B9-B326-BED87C466215}" type="doc">
      <dgm:prSet loTypeId="urn:microsoft.com/office/officeart/2005/8/layout/hList1" loCatId="list" qsTypeId="urn:microsoft.com/office/officeart/2005/8/quickstyle/3d1" qsCatId="3D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2E50DE37-53D0-4835-BA99-D0B2F012255F}">
      <dgm:prSet phldrT="[Текст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>
              <a:ln/>
              <a:latin typeface="Arial" panose="020B0604020202020204" pitchFamily="34" charset="0"/>
              <a:cs typeface="Arial" panose="020B0604020202020204" pitchFamily="34" charset="0"/>
            </a:rPr>
            <a:t>Внимание!</a:t>
          </a:r>
        </a:p>
      </dgm:t>
    </dgm:pt>
    <dgm:pt modelId="{DFA42744-71CE-4100-A40C-D57ABDBF397B}" type="parTrans" cxnId="{47EA524D-4700-4A06-80DA-246B4DDE8E08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D43D62-668C-4813-979D-AFA55BE61CAB}" type="sibTrans" cxnId="{47EA524D-4700-4A06-80DA-246B4DDE8E08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5FCF95-4168-4AF2-ACD0-C855E102B8F4}">
      <dgm:prSet phldrT="[Текст]" custT="1"/>
      <dgm:spPr/>
      <dgm:t>
        <a:bodyPr/>
        <a:lstStyle/>
        <a:p>
          <a:pPr marL="182563" marR="0" indent="-182563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10:00 – начало экзамена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DFF674-8279-47E7-BE88-7C57AD9B3BC4}" type="parTrans" cxnId="{06C21446-99EA-450A-8E56-3A41C554C2A1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91566A-0EA4-4815-9E58-12608ECA1D4C}" type="sibTrans" cxnId="{06C21446-99EA-450A-8E56-3A41C554C2A1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0AF28F-A88F-49CC-A3CC-90C084C24B6A}">
      <dgm:prSet custT="1"/>
      <dgm:spPr/>
      <dgm:t>
        <a:bodyPr/>
        <a:lstStyle/>
        <a:p>
          <a:pPr marL="182563" indent="-182563"/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Длительность ЕГЭ – </a:t>
          </a:r>
          <a:b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от 180 до 235 минут</a:t>
          </a:r>
        </a:p>
      </dgm:t>
    </dgm:pt>
    <dgm:pt modelId="{C5224C7D-F873-4592-B008-9FB01BD86A28}" type="parTrans" cxnId="{F0D2DBC3-F498-4BA4-A3CD-7D5FEF74651D}">
      <dgm:prSet/>
      <dgm:spPr/>
      <dgm:t>
        <a:bodyPr/>
        <a:lstStyle/>
        <a:p>
          <a:endParaRPr lang="ru-RU" sz="1600"/>
        </a:p>
      </dgm:t>
    </dgm:pt>
    <dgm:pt modelId="{41AA7B42-60F3-43C7-9A22-2700F2AEB92F}" type="sibTrans" cxnId="{F0D2DBC3-F498-4BA4-A3CD-7D5FEF74651D}">
      <dgm:prSet/>
      <dgm:spPr/>
      <dgm:t>
        <a:bodyPr/>
        <a:lstStyle/>
        <a:p>
          <a:endParaRPr lang="ru-RU" sz="1600"/>
        </a:p>
      </dgm:t>
    </dgm:pt>
    <dgm:pt modelId="{3897279C-B2C8-4C96-A872-320485E9465C}">
      <dgm:prSet custT="1"/>
      <dgm:spPr/>
      <dgm:t>
        <a:bodyPr/>
        <a:lstStyle/>
        <a:p>
          <a:pPr marL="182563" indent="-182563"/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Печать материалов </a:t>
          </a:r>
          <a:b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осуществляется </a:t>
          </a:r>
          <a:b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в аудитории </a:t>
          </a:r>
          <a:b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в присутствии </a:t>
          </a:r>
          <a:b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участников ЕГЭ</a:t>
          </a:r>
          <a:endParaRPr lang="ru-RU" sz="12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8C488D-86AC-406A-9466-ABBC4181C6A8}" type="parTrans" cxnId="{3C4EFEF7-7CBF-494D-96EB-8180831DCE7B}">
      <dgm:prSet/>
      <dgm:spPr/>
      <dgm:t>
        <a:bodyPr/>
        <a:lstStyle/>
        <a:p>
          <a:endParaRPr lang="ru-RU" sz="1600"/>
        </a:p>
      </dgm:t>
    </dgm:pt>
    <dgm:pt modelId="{B34838E6-A6E3-4DB9-A064-D01AE57235C0}" type="sibTrans" cxnId="{3C4EFEF7-7CBF-494D-96EB-8180831DCE7B}">
      <dgm:prSet/>
      <dgm:spPr/>
      <dgm:t>
        <a:bodyPr/>
        <a:lstStyle/>
        <a:p>
          <a:endParaRPr lang="ru-RU" sz="1600"/>
        </a:p>
      </dgm:t>
    </dgm:pt>
    <dgm:pt modelId="{A1B44B8E-DE14-4CD8-BF79-03D84F98399F}" type="pres">
      <dgm:prSet presAssocID="{6C6204B6-1D25-45B9-B326-BED87C466215}" presName="Name0" presStyleCnt="0">
        <dgm:presLayoutVars>
          <dgm:dir/>
          <dgm:animLvl val="lvl"/>
          <dgm:resizeHandles val="exact"/>
        </dgm:presLayoutVars>
      </dgm:prSet>
      <dgm:spPr/>
    </dgm:pt>
    <dgm:pt modelId="{FC207D51-72D9-43AF-ABEC-9C7C96CE697E}" type="pres">
      <dgm:prSet presAssocID="{2E50DE37-53D0-4835-BA99-D0B2F012255F}" presName="composite" presStyleCnt="0"/>
      <dgm:spPr/>
    </dgm:pt>
    <dgm:pt modelId="{476949C0-E08A-49D7-A28C-0DE3F9DA9307}" type="pres">
      <dgm:prSet presAssocID="{2E50DE37-53D0-4835-BA99-D0B2F012255F}" presName="parTx" presStyleLbl="alignNode1" presStyleIdx="0" presStyleCnt="1" custScaleY="56034">
        <dgm:presLayoutVars>
          <dgm:chMax val="0"/>
          <dgm:chPref val="0"/>
          <dgm:bulletEnabled val="1"/>
        </dgm:presLayoutVars>
      </dgm:prSet>
      <dgm:spPr/>
    </dgm:pt>
    <dgm:pt modelId="{929CF1D6-ED6F-486F-9143-DD2CD99B58C0}" type="pres">
      <dgm:prSet presAssocID="{2E50DE37-53D0-4835-BA99-D0B2F012255F}" presName="desTx" presStyleLbl="alignAccFollowNode1" presStyleIdx="0" presStyleCnt="1" custScaleY="100000" custLinFactNeighborX="-158" custLinFactNeighborY="7482">
        <dgm:presLayoutVars>
          <dgm:bulletEnabled val="1"/>
        </dgm:presLayoutVars>
      </dgm:prSet>
      <dgm:spPr/>
    </dgm:pt>
  </dgm:ptLst>
  <dgm:cxnLst>
    <dgm:cxn modelId="{287CF606-9264-441A-B8D7-46B1AFA8E5E5}" type="presOf" srcId="{2C5FCF95-4168-4AF2-ACD0-C855E102B8F4}" destId="{929CF1D6-ED6F-486F-9143-DD2CD99B58C0}" srcOrd="0" destOrd="0" presId="urn:microsoft.com/office/officeart/2005/8/layout/hList1"/>
    <dgm:cxn modelId="{71C1DD44-8B19-4912-B236-33925BB29679}" type="presOf" srcId="{D90AF28F-A88F-49CC-A3CC-90C084C24B6A}" destId="{929CF1D6-ED6F-486F-9143-DD2CD99B58C0}" srcOrd="0" destOrd="1" presId="urn:microsoft.com/office/officeart/2005/8/layout/hList1"/>
    <dgm:cxn modelId="{06C21446-99EA-450A-8E56-3A41C554C2A1}" srcId="{2E50DE37-53D0-4835-BA99-D0B2F012255F}" destId="{2C5FCF95-4168-4AF2-ACD0-C855E102B8F4}" srcOrd="0" destOrd="0" parTransId="{C0DFF674-8279-47E7-BE88-7C57AD9B3BC4}" sibTransId="{B291566A-0EA4-4815-9E58-12608ECA1D4C}"/>
    <dgm:cxn modelId="{47EA524D-4700-4A06-80DA-246B4DDE8E08}" srcId="{6C6204B6-1D25-45B9-B326-BED87C466215}" destId="{2E50DE37-53D0-4835-BA99-D0B2F012255F}" srcOrd="0" destOrd="0" parTransId="{DFA42744-71CE-4100-A40C-D57ABDBF397B}" sibTransId="{F0D43D62-668C-4813-979D-AFA55BE61CAB}"/>
    <dgm:cxn modelId="{9F556651-EEEE-4036-82B2-D4EFA9DB2157}" type="presOf" srcId="{2E50DE37-53D0-4835-BA99-D0B2F012255F}" destId="{476949C0-E08A-49D7-A28C-0DE3F9DA9307}" srcOrd="0" destOrd="0" presId="urn:microsoft.com/office/officeart/2005/8/layout/hList1"/>
    <dgm:cxn modelId="{F0D2DBC3-F498-4BA4-A3CD-7D5FEF74651D}" srcId="{2E50DE37-53D0-4835-BA99-D0B2F012255F}" destId="{D90AF28F-A88F-49CC-A3CC-90C084C24B6A}" srcOrd="1" destOrd="0" parTransId="{C5224C7D-F873-4592-B008-9FB01BD86A28}" sibTransId="{41AA7B42-60F3-43C7-9A22-2700F2AEB92F}"/>
    <dgm:cxn modelId="{154988EA-0312-4095-B45D-F4716AF9F522}" type="presOf" srcId="{3897279C-B2C8-4C96-A872-320485E9465C}" destId="{929CF1D6-ED6F-486F-9143-DD2CD99B58C0}" srcOrd="0" destOrd="2" presId="urn:microsoft.com/office/officeart/2005/8/layout/hList1"/>
    <dgm:cxn modelId="{655DB5F1-60CB-4AAA-94A8-8FA1647467A8}" type="presOf" srcId="{6C6204B6-1D25-45B9-B326-BED87C466215}" destId="{A1B44B8E-DE14-4CD8-BF79-03D84F98399F}" srcOrd="0" destOrd="0" presId="urn:microsoft.com/office/officeart/2005/8/layout/hList1"/>
    <dgm:cxn modelId="{3C4EFEF7-7CBF-494D-96EB-8180831DCE7B}" srcId="{2E50DE37-53D0-4835-BA99-D0B2F012255F}" destId="{3897279C-B2C8-4C96-A872-320485E9465C}" srcOrd="2" destOrd="0" parTransId="{798C488D-86AC-406A-9466-ABBC4181C6A8}" sibTransId="{B34838E6-A6E3-4DB9-A064-D01AE57235C0}"/>
    <dgm:cxn modelId="{B8096080-49F6-4F0B-8CD8-2D9B8B0CBD4D}" type="presParOf" srcId="{A1B44B8E-DE14-4CD8-BF79-03D84F98399F}" destId="{FC207D51-72D9-43AF-ABEC-9C7C96CE697E}" srcOrd="0" destOrd="0" presId="urn:microsoft.com/office/officeart/2005/8/layout/hList1"/>
    <dgm:cxn modelId="{0470C384-BDD7-4258-A19E-0297E47CAD09}" type="presParOf" srcId="{FC207D51-72D9-43AF-ABEC-9C7C96CE697E}" destId="{476949C0-E08A-49D7-A28C-0DE3F9DA9307}" srcOrd="0" destOrd="0" presId="urn:microsoft.com/office/officeart/2005/8/layout/hList1"/>
    <dgm:cxn modelId="{09E001D6-E93E-4686-AB61-DC47C77354B0}" type="presParOf" srcId="{FC207D51-72D9-43AF-ABEC-9C7C96CE697E}" destId="{929CF1D6-ED6F-486F-9143-DD2CD99B58C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6C6204B6-1D25-45B9-B326-BED87C466215}" type="doc">
      <dgm:prSet loTypeId="urn:microsoft.com/office/officeart/2005/8/layout/hList1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E50DE37-53D0-4835-BA99-D0B2F012255F}">
      <dgm:prSet phldrT="[Текст]"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Что нельзя делать на экзамене!</a:t>
          </a:r>
        </a:p>
      </dgm:t>
    </dgm:pt>
    <dgm:pt modelId="{DFA42744-71CE-4100-A40C-D57ABDBF397B}" type="parTrans" cxnId="{47EA524D-4700-4A06-80DA-246B4DDE8E08}">
      <dgm:prSet/>
      <dgm:spPr/>
      <dgm:t>
        <a:bodyPr/>
        <a:lstStyle/>
        <a:p>
          <a:endParaRPr lang="ru-RU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D43D62-668C-4813-979D-AFA55BE61CAB}" type="sibTrans" cxnId="{47EA524D-4700-4A06-80DA-246B4DDE8E08}">
      <dgm:prSet/>
      <dgm:spPr/>
      <dgm:t>
        <a:bodyPr/>
        <a:lstStyle/>
        <a:p>
          <a:endParaRPr lang="ru-RU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5FCF95-4168-4AF2-ACD0-C855E102B8F4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 bIns="0"/>
        <a:lstStyle/>
        <a:p>
          <a:pPr marL="180975" marR="0" indent="-180975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400"/>
            </a:spcAft>
            <a:buClrTx/>
            <a:buSzTx/>
            <a:buFontTx/>
            <a:buNone/>
            <a:tabLst/>
            <a:defRPr/>
          </a:pPr>
          <a:r>
            <a:rPr lang="ru-RU" sz="1050" b="0" dirty="0">
              <a:latin typeface="Arial" panose="020B0604020202020204" pitchFamily="34" charset="0"/>
              <a:cs typeface="Arial" panose="020B0604020202020204" pitchFamily="34" charset="0"/>
            </a:rPr>
            <a:t>Пересаживаться</a:t>
          </a:r>
          <a:endParaRPr lang="ru-RU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DFF674-8279-47E7-BE88-7C57AD9B3BC4}" type="parTrans" cxnId="{06C21446-99EA-450A-8E56-3A41C554C2A1}">
      <dgm:prSet/>
      <dgm:spPr/>
      <dgm:t>
        <a:bodyPr/>
        <a:lstStyle/>
        <a:p>
          <a:endParaRPr lang="ru-RU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91566A-0EA4-4815-9E58-12608ECA1D4C}" type="sibTrans" cxnId="{06C21446-99EA-450A-8E56-3A41C554C2A1}">
      <dgm:prSet/>
      <dgm:spPr/>
      <dgm:t>
        <a:bodyPr/>
        <a:lstStyle/>
        <a:p>
          <a:endParaRPr lang="ru-RU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BD7D96-8828-45D0-BFDC-27D961A5F153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 bIns="0"/>
        <a:lstStyle/>
        <a:p>
          <a:pPr marL="180975" marR="0" indent="-180975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400"/>
            </a:spcAft>
            <a:buClrTx/>
            <a:buSzTx/>
            <a:buFontTx/>
            <a:buNone/>
            <a:tabLst/>
            <a:defRPr/>
          </a:pPr>
          <a:r>
            <a:rPr lang="ru-RU" sz="1050" b="0" dirty="0">
              <a:latin typeface="Arial" panose="020B0604020202020204" pitchFamily="34" charset="0"/>
              <a:cs typeface="Arial" panose="020B0604020202020204" pitchFamily="34" charset="0"/>
            </a:rPr>
            <a:t>Выносить из аудитории экзаменационные материалы, в том числе КИМ, черновики и собственные письменные заметки</a:t>
          </a:r>
          <a:endParaRPr lang="ru-RU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776CBC-A4D9-4085-9015-53548DC73E3B}" type="parTrans" cxnId="{0CA6ECE0-1AB7-45A4-BEAA-E321EB558260}">
      <dgm:prSet/>
      <dgm:spPr/>
      <dgm:t>
        <a:bodyPr/>
        <a:lstStyle/>
        <a:p>
          <a:endParaRPr lang="ru-RU" sz="1200"/>
        </a:p>
      </dgm:t>
    </dgm:pt>
    <dgm:pt modelId="{03FD43A1-1686-4195-9A91-CF91FF83A308}" type="sibTrans" cxnId="{0CA6ECE0-1AB7-45A4-BEAA-E321EB558260}">
      <dgm:prSet/>
      <dgm:spPr/>
      <dgm:t>
        <a:bodyPr/>
        <a:lstStyle/>
        <a:p>
          <a:endParaRPr lang="ru-RU" sz="1200"/>
        </a:p>
      </dgm:t>
    </dgm:pt>
    <dgm:pt modelId="{01C3FC29-FB78-400A-B473-3EEF82E42892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 bIns="0"/>
        <a:lstStyle/>
        <a:p>
          <a:pPr marL="180975" marR="0" indent="-180975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400"/>
            </a:spcAft>
            <a:buClrTx/>
            <a:buSzTx/>
            <a:buFontTx/>
            <a:buNone/>
            <a:tabLst/>
            <a:defRPr/>
          </a:pPr>
          <a:r>
            <a:rPr lang="ru-RU" sz="1050" b="0" dirty="0">
              <a:latin typeface="Arial" panose="020B0604020202020204" pitchFamily="34" charset="0"/>
              <a:cs typeface="Arial" panose="020B0604020202020204" pitchFamily="34" charset="0"/>
            </a:rPr>
            <a:t>Фотографировать экзаменационные материалы</a:t>
          </a:r>
          <a:endParaRPr lang="ru-RU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BB6C74-98AB-4C20-913E-EBADE61075ED}" type="parTrans" cxnId="{C11D27CB-521F-48C4-AD41-2CE446DEE75B}">
      <dgm:prSet/>
      <dgm:spPr/>
      <dgm:t>
        <a:bodyPr/>
        <a:lstStyle/>
        <a:p>
          <a:endParaRPr lang="ru-RU" sz="1200"/>
        </a:p>
      </dgm:t>
    </dgm:pt>
    <dgm:pt modelId="{AAD03D02-5B9A-408A-BF4F-95EE70BA61CB}" type="sibTrans" cxnId="{C11D27CB-521F-48C4-AD41-2CE446DEE75B}">
      <dgm:prSet/>
      <dgm:spPr/>
      <dgm:t>
        <a:bodyPr/>
        <a:lstStyle/>
        <a:p>
          <a:endParaRPr lang="ru-RU" sz="1200"/>
        </a:p>
      </dgm:t>
    </dgm:pt>
    <dgm:pt modelId="{A0B02940-46B7-4E3A-AE47-D50BA005B6FF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 bIns="0"/>
        <a:lstStyle/>
        <a:p>
          <a:pPr marL="180975" marR="0" indent="-180975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400"/>
            </a:spcAft>
            <a:buClrTx/>
            <a:buSzTx/>
            <a:buFontTx/>
            <a:buNone/>
            <a:tabLst/>
            <a:defRPr/>
          </a:pPr>
          <a:r>
            <a:rPr lang="ru-RU" sz="1050" b="0" dirty="0">
              <a:latin typeface="Arial" panose="020B0604020202020204" pitchFamily="34" charset="0"/>
              <a:cs typeface="Arial" panose="020B0604020202020204" pitchFamily="34" charset="0"/>
            </a:rPr>
            <a:t>Разговаривать с другими участниками ГИА</a:t>
          </a:r>
          <a:endParaRPr lang="ru-RU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20B180-B192-4B57-8D6D-8A56941F0521}" type="parTrans" cxnId="{CF956567-C670-46EF-8A19-62FC8CD78813}">
      <dgm:prSet/>
      <dgm:spPr/>
      <dgm:t>
        <a:bodyPr/>
        <a:lstStyle/>
        <a:p>
          <a:endParaRPr lang="ru-RU" sz="1200"/>
        </a:p>
      </dgm:t>
    </dgm:pt>
    <dgm:pt modelId="{31E38275-ED6C-4E76-B4A8-E99688F0FF66}" type="sibTrans" cxnId="{CF956567-C670-46EF-8A19-62FC8CD78813}">
      <dgm:prSet/>
      <dgm:spPr/>
      <dgm:t>
        <a:bodyPr/>
        <a:lstStyle/>
        <a:p>
          <a:endParaRPr lang="ru-RU" sz="1200"/>
        </a:p>
      </dgm:t>
    </dgm:pt>
    <dgm:pt modelId="{E940F180-2280-4366-9E1F-06702B3A359F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 bIns="0"/>
        <a:lstStyle/>
        <a:p>
          <a:pPr marL="180975" marR="0" indent="-180975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400"/>
            </a:spcAft>
            <a:buClrTx/>
            <a:buSzTx/>
            <a:buFontTx/>
            <a:buNone/>
            <a:tabLst/>
            <a:defRPr/>
          </a:pPr>
          <a:r>
            <a:rPr lang="ru-RU" sz="1050" b="0" dirty="0">
              <a:latin typeface="Arial" panose="020B0604020202020204" pitchFamily="34" charset="0"/>
              <a:cs typeface="Arial" panose="020B0604020202020204" pitchFamily="34" charset="0"/>
            </a:rPr>
            <a:t>Обмениваться любыми материалами и предметами с другими участниками ГИА</a:t>
          </a:r>
          <a:endParaRPr lang="ru-RU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EAA10C-6A51-4132-B212-CA92F924C2AD}" type="parTrans" cxnId="{A6ECDAB9-CF17-41A8-B5FD-277EDF5330F6}">
      <dgm:prSet/>
      <dgm:spPr/>
      <dgm:t>
        <a:bodyPr/>
        <a:lstStyle/>
        <a:p>
          <a:endParaRPr lang="ru-RU" sz="1200"/>
        </a:p>
      </dgm:t>
    </dgm:pt>
    <dgm:pt modelId="{2C601206-50C3-4555-93C5-8EAA67B3B449}" type="sibTrans" cxnId="{A6ECDAB9-CF17-41A8-B5FD-277EDF5330F6}">
      <dgm:prSet/>
      <dgm:spPr/>
      <dgm:t>
        <a:bodyPr/>
        <a:lstStyle/>
        <a:p>
          <a:endParaRPr lang="ru-RU" sz="1200"/>
        </a:p>
      </dgm:t>
    </dgm:pt>
    <dgm:pt modelId="{AF596BFF-EFA2-4138-9F55-1162FF9F41FC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 bIns="0"/>
        <a:lstStyle/>
        <a:p>
          <a:pPr marL="180975" marR="0" indent="-180975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400"/>
            </a:spcAft>
            <a:buClrTx/>
            <a:buSzTx/>
            <a:buFontTx/>
            <a:buNone/>
            <a:tabLst/>
            <a:defRPr/>
          </a:pPr>
          <a:r>
            <a:rPr lang="ru-RU" sz="1050" b="0" dirty="0">
              <a:latin typeface="Arial" panose="020B0604020202020204" pitchFamily="34" charset="0"/>
              <a:cs typeface="Arial" panose="020B0604020202020204" pitchFamily="34" charset="0"/>
            </a:rPr>
            <a:t>Выходить из аудитории без сопровождения организатора</a:t>
          </a:r>
          <a:endParaRPr lang="ru-RU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39F87B-7737-427F-9442-18F5CAFFCA96}" type="parTrans" cxnId="{90876DED-BDF0-4C84-A221-4A777EC31A36}">
      <dgm:prSet/>
      <dgm:spPr/>
      <dgm:t>
        <a:bodyPr/>
        <a:lstStyle/>
        <a:p>
          <a:endParaRPr lang="ru-RU" sz="1200"/>
        </a:p>
      </dgm:t>
    </dgm:pt>
    <dgm:pt modelId="{4E9B95D2-4FA4-43B8-8787-D3048F91CF75}" type="sibTrans" cxnId="{90876DED-BDF0-4C84-A221-4A777EC31A36}">
      <dgm:prSet/>
      <dgm:spPr/>
      <dgm:t>
        <a:bodyPr/>
        <a:lstStyle/>
        <a:p>
          <a:endParaRPr lang="ru-RU" sz="1200"/>
        </a:p>
      </dgm:t>
    </dgm:pt>
    <dgm:pt modelId="{EDD87FF5-1748-4E55-9552-4DE8E6C22A33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 bIns="0"/>
        <a:lstStyle/>
        <a:p>
          <a:pPr marL="180975" marR="0" indent="-180975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400"/>
            </a:spcAft>
            <a:buClrTx/>
            <a:buSzTx/>
            <a:buFontTx/>
            <a:buNone/>
            <a:tabLst/>
            <a:defRPr/>
          </a:pPr>
          <a:r>
            <a:rPr lang="ru-RU" sz="1050" dirty="0">
              <a:latin typeface="Arial" panose="020B0604020202020204" pitchFamily="34" charset="0"/>
              <a:cs typeface="Arial" panose="020B0604020202020204" pitchFamily="34" charset="0"/>
            </a:rPr>
            <a:t>Покидать аудиторию без согласия организатора</a:t>
          </a:r>
        </a:p>
      </dgm:t>
    </dgm:pt>
    <dgm:pt modelId="{05ABCDAD-A551-44DB-BFFB-E66A00BED0B7}" type="parTrans" cxnId="{2D14B120-47FA-4192-9716-F64524BF65A4}">
      <dgm:prSet/>
      <dgm:spPr/>
      <dgm:t>
        <a:bodyPr/>
        <a:lstStyle/>
        <a:p>
          <a:endParaRPr lang="ru-RU" sz="1200"/>
        </a:p>
      </dgm:t>
    </dgm:pt>
    <dgm:pt modelId="{D1C6F7A1-703D-478B-849D-95287A55A516}" type="sibTrans" cxnId="{2D14B120-47FA-4192-9716-F64524BF65A4}">
      <dgm:prSet/>
      <dgm:spPr/>
      <dgm:t>
        <a:bodyPr/>
        <a:lstStyle/>
        <a:p>
          <a:endParaRPr lang="ru-RU" sz="1200"/>
        </a:p>
      </dgm:t>
    </dgm:pt>
    <dgm:pt modelId="{A1B44B8E-DE14-4CD8-BF79-03D84F98399F}" type="pres">
      <dgm:prSet presAssocID="{6C6204B6-1D25-45B9-B326-BED87C466215}" presName="Name0" presStyleCnt="0">
        <dgm:presLayoutVars>
          <dgm:dir/>
          <dgm:animLvl val="lvl"/>
          <dgm:resizeHandles val="exact"/>
        </dgm:presLayoutVars>
      </dgm:prSet>
      <dgm:spPr/>
    </dgm:pt>
    <dgm:pt modelId="{FC207D51-72D9-43AF-ABEC-9C7C96CE697E}" type="pres">
      <dgm:prSet presAssocID="{2E50DE37-53D0-4835-BA99-D0B2F012255F}" presName="composite" presStyleCnt="0"/>
      <dgm:spPr/>
    </dgm:pt>
    <dgm:pt modelId="{476949C0-E08A-49D7-A28C-0DE3F9DA9307}" type="pres">
      <dgm:prSet presAssocID="{2E50DE37-53D0-4835-BA99-D0B2F012255F}" presName="parTx" presStyleLbl="alignNode1" presStyleIdx="0" presStyleCnt="1" custAng="10800000" custFlipVert="1" custScaleY="100000" custLinFactNeighborY="-30278">
        <dgm:presLayoutVars>
          <dgm:chMax val="0"/>
          <dgm:chPref val="0"/>
          <dgm:bulletEnabled val="1"/>
        </dgm:presLayoutVars>
      </dgm:prSet>
      <dgm:spPr/>
    </dgm:pt>
    <dgm:pt modelId="{929CF1D6-ED6F-486F-9143-DD2CD99B58C0}" type="pres">
      <dgm:prSet presAssocID="{2E50DE37-53D0-4835-BA99-D0B2F012255F}" presName="desTx" presStyleLbl="alignAccFollowNode1" presStyleIdx="0" presStyleCnt="1" custScaleY="100000" custLinFactNeighborX="49" custLinFactNeighborY="-500">
        <dgm:presLayoutVars>
          <dgm:bulletEnabled val="1"/>
        </dgm:presLayoutVars>
      </dgm:prSet>
      <dgm:spPr/>
    </dgm:pt>
  </dgm:ptLst>
  <dgm:cxnLst>
    <dgm:cxn modelId="{1CA22E1A-FD9D-4911-9592-1E95502DC292}" type="presOf" srcId="{EDD87FF5-1748-4E55-9552-4DE8E6C22A33}" destId="{929CF1D6-ED6F-486F-9143-DD2CD99B58C0}" srcOrd="0" destOrd="1" presId="urn:microsoft.com/office/officeart/2005/8/layout/hList1"/>
    <dgm:cxn modelId="{2D14B120-47FA-4192-9716-F64524BF65A4}" srcId="{2E50DE37-53D0-4835-BA99-D0B2F012255F}" destId="{EDD87FF5-1748-4E55-9552-4DE8E6C22A33}" srcOrd="1" destOrd="0" parTransId="{05ABCDAD-A551-44DB-BFFB-E66A00BED0B7}" sibTransId="{D1C6F7A1-703D-478B-849D-95287A55A516}"/>
    <dgm:cxn modelId="{CC629F3A-3965-408D-8162-F5109492CBB2}" type="presOf" srcId="{A0B02940-46B7-4E3A-AE47-D50BA005B6FF}" destId="{929CF1D6-ED6F-486F-9143-DD2CD99B58C0}" srcOrd="0" destOrd="4" presId="urn:microsoft.com/office/officeart/2005/8/layout/hList1"/>
    <dgm:cxn modelId="{06C21446-99EA-450A-8E56-3A41C554C2A1}" srcId="{2E50DE37-53D0-4835-BA99-D0B2F012255F}" destId="{2C5FCF95-4168-4AF2-ACD0-C855E102B8F4}" srcOrd="0" destOrd="0" parTransId="{C0DFF674-8279-47E7-BE88-7C57AD9B3BC4}" sibTransId="{B291566A-0EA4-4815-9E58-12608ECA1D4C}"/>
    <dgm:cxn modelId="{47EA524D-4700-4A06-80DA-246B4DDE8E08}" srcId="{6C6204B6-1D25-45B9-B326-BED87C466215}" destId="{2E50DE37-53D0-4835-BA99-D0B2F012255F}" srcOrd="0" destOrd="0" parTransId="{DFA42744-71CE-4100-A40C-D57ABDBF397B}" sibTransId="{F0D43D62-668C-4813-979D-AFA55BE61CAB}"/>
    <dgm:cxn modelId="{8DDB0E58-52E5-4A23-873D-433235429F8F}" type="presOf" srcId="{E940F180-2280-4366-9E1F-06702B3A359F}" destId="{929CF1D6-ED6F-486F-9143-DD2CD99B58C0}" srcOrd="0" destOrd="5" presId="urn:microsoft.com/office/officeart/2005/8/layout/hList1"/>
    <dgm:cxn modelId="{3F14B464-2F9B-4B49-BEB5-4AAA140FE43C}" type="presOf" srcId="{A0BD7D96-8828-45D0-BFDC-27D961A5F153}" destId="{929CF1D6-ED6F-486F-9143-DD2CD99B58C0}" srcOrd="0" destOrd="2" presId="urn:microsoft.com/office/officeart/2005/8/layout/hList1"/>
    <dgm:cxn modelId="{CF956567-C670-46EF-8A19-62FC8CD78813}" srcId="{2E50DE37-53D0-4835-BA99-D0B2F012255F}" destId="{A0B02940-46B7-4E3A-AE47-D50BA005B6FF}" srcOrd="4" destOrd="0" parTransId="{B420B180-B192-4B57-8D6D-8A56941F0521}" sibTransId="{31E38275-ED6C-4E76-B4A8-E99688F0FF66}"/>
    <dgm:cxn modelId="{D83539A9-EE56-4CCC-8DA8-0DCA25C970B4}" type="presOf" srcId="{2C5FCF95-4168-4AF2-ACD0-C855E102B8F4}" destId="{929CF1D6-ED6F-486F-9143-DD2CD99B58C0}" srcOrd="0" destOrd="0" presId="urn:microsoft.com/office/officeart/2005/8/layout/hList1"/>
    <dgm:cxn modelId="{98D96CA9-8D58-472E-9CE2-CE69816844A2}" type="presOf" srcId="{01C3FC29-FB78-400A-B473-3EEF82E42892}" destId="{929CF1D6-ED6F-486F-9143-DD2CD99B58C0}" srcOrd="0" destOrd="3" presId="urn:microsoft.com/office/officeart/2005/8/layout/hList1"/>
    <dgm:cxn modelId="{A6ECDAB9-CF17-41A8-B5FD-277EDF5330F6}" srcId="{2E50DE37-53D0-4835-BA99-D0B2F012255F}" destId="{E940F180-2280-4366-9E1F-06702B3A359F}" srcOrd="5" destOrd="0" parTransId="{47EAA10C-6A51-4132-B212-CA92F924C2AD}" sibTransId="{2C601206-50C3-4555-93C5-8EAA67B3B449}"/>
    <dgm:cxn modelId="{C11D27CB-521F-48C4-AD41-2CE446DEE75B}" srcId="{2E50DE37-53D0-4835-BA99-D0B2F012255F}" destId="{01C3FC29-FB78-400A-B473-3EEF82E42892}" srcOrd="3" destOrd="0" parTransId="{BBBB6C74-98AB-4C20-913E-EBADE61075ED}" sibTransId="{AAD03D02-5B9A-408A-BF4F-95EE70BA61CB}"/>
    <dgm:cxn modelId="{F51ACFD3-CC25-4B13-B3A1-8225D7F5CC99}" type="presOf" srcId="{AF596BFF-EFA2-4138-9F55-1162FF9F41FC}" destId="{929CF1D6-ED6F-486F-9143-DD2CD99B58C0}" srcOrd="0" destOrd="6" presId="urn:microsoft.com/office/officeart/2005/8/layout/hList1"/>
    <dgm:cxn modelId="{3CDDBED6-D14E-4D52-8EFC-631FD2972F1C}" type="presOf" srcId="{2E50DE37-53D0-4835-BA99-D0B2F012255F}" destId="{476949C0-E08A-49D7-A28C-0DE3F9DA9307}" srcOrd="0" destOrd="0" presId="urn:microsoft.com/office/officeart/2005/8/layout/hList1"/>
    <dgm:cxn modelId="{0CA6ECE0-1AB7-45A4-BEAA-E321EB558260}" srcId="{2E50DE37-53D0-4835-BA99-D0B2F012255F}" destId="{A0BD7D96-8828-45D0-BFDC-27D961A5F153}" srcOrd="2" destOrd="0" parTransId="{E2776CBC-A4D9-4085-9015-53548DC73E3B}" sibTransId="{03FD43A1-1686-4195-9A91-CF91FF83A308}"/>
    <dgm:cxn modelId="{90876DED-BDF0-4C84-A221-4A777EC31A36}" srcId="{2E50DE37-53D0-4835-BA99-D0B2F012255F}" destId="{AF596BFF-EFA2-4138-9F55-1162FF9F41FC}" srcOrd="6" destOrd="0" parTransId="{0339F87B-7737-427F-9442-18F5CAFFCA96}" sibTransId="{4E9B95D2-4FA4-43B8-8787-D3048F91CF75}"/>
    <dgm:cxn modelId="{D565E5FE-A75A-4A06-BB72-50E6DC29EDDE}" type="presOf" srcId="{6C6204B6-1D25-45B9-B326-BED87C466215}" destId="{A1B44B8E-DE14-4CD8-BF79-03D84F98399F}" srcOrd="0" destOrd="0" presId="urn:microsoft.com/office/officeart/2005/8/layout/hList1"/>
    <dgm:cxn modelId="{F35DCE37-81D1-437B-B160-85021C96BBDC}" type="presParOf" srcId="{A1B44B8E-DE14-4CD8-BF79-03D84F98399F}" destId="{FC207D51-72D9-43AF-ABEC-9C7C96CE697E}" srcOrd="0" destOrd="0" presId="urn:microsoft.com/office/officeart/2005/8/layout/hList1"/>
    <dgm:cxn modelId="{681703DC-5A55-467D-A9AE-67123CF852A1}" type="presParOf" srcId="{FC207D51-72D9-43AF-ABEC-9C7C96CE697E}" destId="{476949C0-E08A-49D7-A28C-0DE3F9DA9307}" srcOrd="0" destOrd="0" presId="urn:microsoft.com/office/officeart/2005/8/layout/hList1"/>
    <dgm:cxn modelId="{CB2A6D18-7C5B-4FD6-86C8-4E8318C48181}" type="presParOf" srcId="{FC207D51-72D9-43AF-ABEC-9C7C96CE697E}" destId="{929CF1D6-ED6F-486F-9143-DD2CD99B58C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6F95929-0884-4E81-9583-CC7245206E4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F51E97D2-944A-4CDA-A8A6-2FBBAAADBF4B}">
      <dgm:prSet phldrT="[Текст]" custT="1"/>
      <dgm:spPr>
        <a:noFill/>
        <a:ln>
          <a:noFill/>
        </a:ln>
      </dgm:spPr>
      <dgm:t>
        <a:bodyPr/>
        <a:lstStyle/>
        <a:p>
          <a:pPr algn="l"/>
          <a:r>
            <a:rPr lang="ru-RU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Не допущенные к ГИА в текущем учебном году, но получившие допуск к ГИА после основного периода </a:t>
          </a:r>
          <a:br>
            <a:rPr lang="ru-RU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(июль - август)</a:t>
          </a:r>
          <a:endParaRPr lang="ru-RU" sz="1050" dirty="0">
            <a:solidFill>
              <a:schemeClr val="tx1"/>
            </a:solidFill>
          </a:endParaRPr>
        </a:p>
      </dgm:t>
    </dgm:pt>
    <dgm:pt modelId="{FCBA99C8-83D7-4294-9A35-4E62C0072EDC}" type="parTrans" cxnId="{CE0717BB-322E-4202-91F5-397F2F5CEA50}">
      <dgm:prSet/>
      <dgm:spPr/>
      <dgm:t>
        <a:bodyPr/>
        <a:lstStyle/>
        <a:p>
          <a:endParaRPr lang="ru-RU" sz="1050"/>
        </a:p>
      </dgm:t>
    </dgm:pt>
    <dgm:pt modelId="{680CB05F-5DE6-4704-8F19-8DE5CCE4B13B}" type="sibTrans" cxnId="{CE0717BB-322E-4202-91F5-397F2F5CEA50}">
      <dgm:prSet/>
      <dgm:spPr/>
      <dgm:t>
        <a:bodyPr/>
        <a:lstStyle/>
        <a:p>
          <a:endParaRPr lang="ru-RU" sz="1050"/>
        </a:p>
      </dgm:t>
    </dgm:pt>
    <dgm:pt modelId="{6A0B8EA5-B3AE-4D18-8A9E-ABA61EE5262B}">
      <dgm:prSet custT="1"/>
      <dgm:spPr>
        <a:noFill/>
        <a:ln>
          <a:noFill/>
        </a:ln>
      </dgm:spPr>
      <dgm:t>
        <a:bodyPr/>
        <a:lstStyle/>
        <a:p>
          <a:pPr algn="l"/>
          <a:r>
            <a:rPr lang="ru-RU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Не прошедшие ГИА, и в </a:t>
          </a:r>
          <a:r>
            <a:rPr lang="ru-RU" sz="105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т.ч</a:t>
          </a:r>
          <a:r>
            <a:rPr lang="ru-RU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если результаты по обязательным учебным предметам были аннулированы (нарушение Порядка) </a:t>
          </a:r>
        </a:p>
      </dgm:t>
    </dgm:pt>
    <dgm:pt modelId="{E166E2BE-FB96-4F0D-8491-53EE01735C1F}" type="parTrans" cxnId="{8EFD5262-98B3-46A9-B0A8-31C0B4CB67AF}">
      <dgm:prSet/>
      <dgm:spPr/>
      <dgm:t>
        <a:bodyPr/>
        <a:lstStyle/>
        <a:p>
          <a:endParaRPr lang="ru-RU" sz="1050"/>
        </a:p>
      </dgm:t>
    </dgm:pt>
    <dgm:pt modelId="{91A914B8-F0F1-4441-964B-B3044F444E5D}" type="sibTrans" cxnId="{8EFD5262-98B3-46A9-B0A8-31C0B4CB67AF}">
      <dgm:prSet/>
      <dgm:spPr/>
      <dgm:t>
        <a:bodyPr/>
        <a:lstStyle/>
        <a:p>
          <a:endParaRPr lang="ru-RU" sz="1050"/>
        </a:p>
      </dgm:t>
    </dgm:pt>
    <dgm:pt modelId="{9D16968F-BD49-4A70-89F2-0B981BC063AB}">
      <dgm:prSet custT="1"/>
      <dgm:spPr>
        <a:noFill/>
        <a:ln>
          <a:noFill/>
        </a:ln>
      </dgm:spPr>
      <dgm:t>
        <a:bodyPr/>
        <a:lstStyle/>
        <a:p>
          <a:pPr algn="l"/>
          <a:r>
            <a:rPr lang="ru-RU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Получившие неудовлетворительный результат по обязательным учебным предметам более 1 раза </a:t>
          </a:r>
        </a:p>
      </dgm:t>
    </dgm:pt>
    <dgm:pt modelId="{F50C49AF-2361-45B8-8FF2-5A09A52CF5C1}" type="parTrans" cxnId="{83C2D9FD-2266-4CBA-B9B5-3857F6753DCF}">
      <dgm:prSet/>
      <dgm:spPr/>
      <dgm:t>
        <a:bodyPr/>
        <a:lstStyle/>
        <a:p>
          <a:endParaRPr lang="ru-RU" sz="1050"/>
        </a:p>
      </dgm:t>
    </dgm:pt>
    <dgm:pt modelId="{590A1236-344C-4463-A374-92648ADD7C1C}" type="sibTrans" cxnId="{83C2D9FD-2266-4CBA-B9B5-3857F6753DCF}">
      <dgm:prSet/>
      <dgm:spPr/>
      <dgm:t>
        <a:bodyPr/>
        <a:lstStyle/>
        <a:p>
          <a:endParaRPr lang="ru-RU" sz="1050"/>
        </a:p>
      </dgm:t>
    </dgm:pt>
    <dgm:pt modelId="{98CD9863-3708-411D-81CD-75E63F017A3B}" type="pres">
      <dgm:prSet presAssocID="{B6F95929-0884-4E81-9583-CC7245206E4D}" presName="linearFlow" presStyleCnt="0">
        <dgm:presLayoutVars>
          <dgm:dir/>
          <dgm:resizeHandles val="exact"/>
        </dgm:presLayoutVars>
      </dgm:prSet>
      <dgm:spPr/>
    </dgm:pt>
    <dgm:pt modelId="{CC29EA18-ECEC-490C-B74E-FFB2697783C5}" type="pres">
      <dgm:prSet presAssocID="{F51E97D2-944A-4CDA-A8A6-2FBBAAADBF4B}" presName="composite" presStyleCnt="0"/>
      <dgm:spPr/>
    </dgm:pt>
    <dgm:pt modelId="{85F25533-801E-4212-A5DB-BAE128FEF46E}" type="pres">
      <dgm:prSet presAssocID="{F51E97D2-944A-4CDA-A8A6-2FBBAAADBF4B}" presName="imgShp" presStyleLbl="fgImgPlace1" presStyleIdx="0" presStyleCnt="3" custLinFactNeighborX="25720" custLinFactNeighborY="-77100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</dgm:pt>
    <dgm:pt modelId="{1DA39599-24A9-4FD8-8887-7A0E7A763330}" type="pres">
      <dgm:prSet presAssocID="{F51E97D2-944A-4CDA-A8A6-2FBBAAADBF4B}" presName="txShp" presStyleLbl="node1" presStyleIdx="0" presStyleCnt="3" custScaleX="103648" custScaleY="355357" custLinFactNeighborX="2526" custLinFactNeighborY="-15868">
        <dgm:presLayoutVars>
          <dgm:bulletEnabled val="1"/>
        </dgm:presLayoutVars>
      </dgm:prSet>
      <dgm:spPr/>
    </dgm:pt>
    <dgm:pt modelId="{9742C92E-5729-40CF-9148-D2B589597A5D}" type="pres">
      <dgm:prSet presAssocID="{680CB05F-5DE6-4704-8F19-8DE5CCE4B13B}" presName="spacing" presStyleCnt="0"/>
      <dgm:spPr/>
    </dgm:pt>
    <dgm:pt modelId="{24DADE7F-D482-4F56-AD69-0295683F97FC}" type="pres">
      <dgm:prSet presAssocID="{6A0B8EA5-B3AE-4D18-8A9E-ABA61EE5262B}" presName="composite" presStyleCnt="0"/>
      <dgm:spPr/>
    </dgm:pt>
    <dgm:pt modelId="{B344C677-62C7-4930-98BF-1F99150D2863}" type="pres">
      <dgm:prSet presAssocID="{6A0B8EA5-B3AE-4D18-8A9E-ABA61EE5262B}" presName="imgShp" presStyleLbl="fgImgPlace1" presStyleIdx="1" presStyleCnt="3" custLinFactNeighborX="25720" custLinFactNeighborY="-77100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</dgm:pt>
    <dgm:pt modelId="{F35798BC-9CE8-4109-8424-28F6D7C90748}" type="pres">
      <dgm:prSet presAssocID="{6A0B8EA5-B3AE-4D18-8A9E-ABA61EE5262B}" presName="txShp" presStyleLbl="node1" presStyleIdx="1" presStyleCnt="3" custScaleX="103648" custScaleY="355357" custLinFactNeighborX="2526" custLinFactNeighborY="1022">
        <dgm:presLayoutVars>
          <dgm:bulletEnabled val="1"/>
        </dgm:presLayoutVars>
      </dgm:prSet>
      <dgm:spPr/>
    </dgm:pt>
    <dgm:pt modelId="{4E5D957A-B4F0-4AE7-BE35-26490167EF75}" type="pres">
      <dgm:prSet presAssocID="{91A914B8-F0F1-4441-964B-B3044F444E5D}" presName="spacing" presStyleCnt="0"/>
      <dgm:spPr/>
    </dgm:pt>
    <dgm:pt modelId="{141C20DE-12C2-4BC1-AC21-AC402CB39D28}" type="pres">
      <dgm:prSet presAssocID="{9D16968F-BD49-4A70-89F2-0B981BC063AB}" presName="composite" presStyleCnt="0"/>
      <dgm:spPr/>
    </dgm:pt>
    <dgm:pt modelId="{D755CB3A-2EA4-46B3-BF7B-1839E86C725D}" type="pres">
      <dgm:prSet presAssocID="{9D16968F-BD49-4A70-89F2-0B981BC063AB}" presName="imgShp" presStyleLbl="fgImgPlace1" presStyleIdx="2" presStyleCnt="3" custLinFactNeighborX="25720" custLinFactNeighborY="-77100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</dgm:pt>
    <dgm:pt modelId="{12DE3642-F89C-4ADE-BFCE-94544477E40A}" type="pres">
      <dgm:prSet presAssocID="{9D16968F-BD49-4A70-89F2-0B981BC063AB}" presName="txShp" presStyleLbl="node1" presStyleIdx="2" presStyleCnt="3" custScaleX="103648" custScaleY="355357" custLinFactNeighborX="2526" custLinFactNeighborY="-31734">
        <dgm:presLayoutVars>
          <dgm:bulletEnabled val="1"/>
        </dgm:presLayoutVars>
      </dgm:prSet>
      <dgm:spPr/>
    </dgm:pt>
  </dgm:ptLst>
  <dgm:cxnLst>
    <dgm:cxn modelId="{8EFD5262-98B3-46A9-B0A8-31C0B4CB67AF}" srcId="{B6F95929-0884-4E81-9583-CC7245206E4D}" destId="{6A0B8EA5-B3AE-4D18-8A9E-ABA61EE5262B}" srcOrd="1" destOrd="0" parTransId="{E166E2BE-FB96-4F0D-8491-53EE01735C1F}" sibTransId="{91A914B8-F0F1-4441-964B-B3044F444E5D}"/>
    <dgm:cxn modelId="{C5C5B587-8D99-496C-8AC1-EF54E7F25D19}" type="presOf" srcId="{6A0B8EA5-B3AE-4D18-8A9E-ABA61EE5262B}" destId="{F35798BC-9CE8-4109-8424-28F6D7C90748}" srcOrd="0" destOrd="0" presId="urn:microsoft.com/office/officeart/2005/8/layout/vList3"/>
    <dgm:cxn modelId="{06F141A5-1C27-4DF6-9CFF-DCDA814F229D}" type="presOf" srcId="{9D16968F-BD49-4A70-89F2-0B981BC063AB}" destId="{12DE3642-F89C-4ADE-BFCE-94544477E40A}" srcOrd="0" destOrd="0" presId="urn:microsoft.com/office/officeart/2005/8/layout/vList3"/>
    <dgm:cxn modelId="{CE0717BB-322E-4202-91F5-397F2F5CEA50}" srcId="{B6F95929-0884-4E81-9583-CC7245206E4D}" destId="{F51E97D2-944A-4CDA-A8A6-2FBBAAADBF4B}" srcOrd="0" destOrd="0" parTransId="{FCBA99C8-83D7-4294-9A35-4E62C0072EDC}" sibTransId="{680CB05F-5DE6-4704-8F19-8DE5CCE4B13B}"/>
    <dgm:cxn modelId="{39666BE0-77BB-427E-9F01-E7E713AD59E5}" type="presOf" srcId="{B6F95929-0884-4E81-9583-CC7245206E4D}" destId="{98CD9863-3708-411D-81CD-75E63F017A3B}" srcOrd="0" destOrd="0" presId="urn:microsoft.com/office/officeart/2005/8/layout/vList3"/>
    <dgm:cxn modelId="{A21148E8-87CB-40B4-8366-079DE1EF583A}" type="presOf" srcId="{F51E97D2-944A-4CDA-A8A6-2FBBAAADBF4B}" destId="{1DA39599-24A9-4FD8-8887-7A0E7A763330}" srcOrd="0" destOrd="0" presId="urn:microsoft.com/office/officeart/2005/8/layout/vList3"/>
    <dgm:cxn modelId="{83C2D9FD-2266-4CBA-B9B5-3857F6753DCF}" srcId="{B6F95929-0884-4E81-9583-CC7245206E4D}" destId="{9D16968F-BD49-4A70-89F2-0B981BC063AB}" srcOrd="2" destOrd="0" parTransId="{F50C49AF-2361-45B8-8FF2-5A09A52CF5C1}" sibTransId="{590A1236-344C-4463-A374-92648ADD7C1C}"/>
    <dgm:cxn modelId="{A626523B-9C12-4716-80F5-4AAFA9B13D12}" type="presParOf" srcId="{98CD9863-3708-411D-81CD-75E63F017A3B}" destId="{CC29EA18-ECEC-490C-B74E-FFB2697783C5}" srcOrd="0" destOrd="0" presId="urn:microsoft.com/office/officeart/2005/8/layout/vList3"/>
    <dgm:cxn modelId="{FF6A5F85-51A2-4E87-85A8-9FD176ACF8F9}" type="presParOf" srcId="{CC29EA18-ECEC-490C-B74E-FFB2697783C5}" destId="{85F25533-801E-4212-A5DB-BAE128FEF46E}" srcOrd="0" destOrd="0" presId="urn:microsoft.com/office/officeart/2005/8/layout/vList3"/>
    <dgm:cxn modelId="{B9E19E03-7DE2-4C53-85A3-8F7A7A12FE77}" type="presParOf" srcId="{CC29EA18-ECEC-490C-B74E-FFB2697783C5}" destId="{1DA39599-24A9-4FD8-8887-7A0E7A763330}" srcOrd="1" destOrd="0" presId="urn:microsoft.com/office/officeart/2005/8/layout/vList3"/>
    <dgm:cxn modelId="{9C463883-1FA1-4235-BD0B-A6DE1E84305F}" type="presParOf" srcId="{98CD9863-3708-411D-81CD-75E63F017A3B}" destId="{9742C92E-5729-40CF-9148-D2B589597A5D}" srcOrd="1" destOrd="0" presId="urn:microsoft.com/office/officeart/2005/8/layout/vList3"/>
    <dgm:cxn modelId="{1EF7543F-8970-4DF3-B581-CA9695B112B6}" type="presParOf" srcId="{98CD9863-3708-411D-81CD-75E63F017A3B}" destId="{24DADE7F-D482-4F56-AD69-0295683F97FC}" srcOrd="2" destOrd="0" presId="urn:microsoft.com/office/officeart/2005/8/layout/vList3"/>
    <dgm:cxn modelId="{A133B7C6-6AFC-4E7D-8B73-6665AB5C7019}" type="presParOf" srcId="{24DADE7F-D482-4F56-AD69-0295683F97FC}" destId="{B344C677-62C7-4930-98BF-1F99150D2863}" srcOrd="0" destOrd="0" presId="urn:microsoft.com/office/officeart/2005/8/layout/vList3"/>
    <dgm:cxn modelId="{375FE9E0-363B-4281-86C6-58088AE1E5FA}" type="presParOf" srcId="{24DADE7F-D482-4F56-AD69-0295683F97FC}" destId="{F35798BC-9CE8-4109-8424-28F6D7C90748}" srcOrd="1" destOrd="0" presId="urn:microsoft.com/office/officeart/2005/8/layout/vList3"/>
    <dgm:cxn modelId="{C55534E4-50AE-4144-B0C8-E31932AD60FE}" type="presParOf" srcId="{98CD9863-3708-411D-81CD-75E63F017A3B}" destId="{4E5D957A-B4F0-4AE7-BE35-26490167EF75}" srcOrd="3" destOrd="0" presId="urn:microsoft.com/office/officeart/2005/8/layout/vList3"/>
    <dgm:cxn modelId="{E68884A1-087D-4395-8B86-B43072DEB05C}" type="presParOf" srcId="{98CD9863-3708-411D-81CD-75E63F017A3B}" destId="{141C20DE-12C2-4BC1-AC21-AC402CB39D28}" srcOrd="4" destOrd="0" presId="urn:microsoft.com/office/officeart/2005/8/layout/vList3"/>
    <dgm:cxn modelId="{6B9604DD-BAC2-42B1-93A7-96460BF97BAE}" type="presParOf" srcId="{141C20DE-12C2-4BC1-AC21-AC402CB39D28}" destId="{D755CB3A-2EA4-46B3-BF7B-1839E86C725D}" srcOrd="0" destOrd="0" presId="urn:microsoft.com/office/officeart/2005/8/layout/vList3"/>
    <dgm:cxn modelId="{8A28B518-BDDB-4CD8-9E1C-74F3107BD041}" type="presParOf" srcId="{141C20DE-12C2-4BC1-AC21-AC402CB39D28}" destId="{12DE3642-F89C-4ADE-BFCE-94544477E40A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990500E-930C-4EC5-9E9F-E8C813484893}" type="doc">
      <dgm:prSet loTypeId="urn:microsoft.com/office/officeart/2005/8/layout/hProcess7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36D75571-AFCE-4EF1-9A27-AAF2DC047D6C}">
      <dgm:prSet phldrT="[Текст]" phldr="1" custT="1"/>
      <dgm:spPr/>
      <dgm:t>
        <a:bodyPr/>
        <a:lstStyle/>
        <a:p>
          <a:endParaRPr lang="ru-RU" sz="700" b="0" dirty="0"/>
        </a:p>
      </dgm:t>
    </dgm:pt>
    <dgm:pt modelId="{F19BDC56-87B5-411F-88F7-9175AC5B2C20}" type="parTrans" cxnId="{E577D009-CEBC-41A9-B732-7D69DBE86C42}">
      <dgm:prSet/>
      <dgm:spPr/>
      <dgm:t>
        <a:bodyPr/>
        <a:lstStyle/>
        <a:p>
          <a:endParaRPr lang="ru-RU" sz="2800" b="0"/>
        </a:p>
      </dgm:t>
    </dgm:pt>
    <dgm:pt modelId="{B603225E-44D3-4CF1-8DD4-1DD418AF488C}" type="sibTrans" cxnId="{E577D009-CEBC-41A9-B732-7D69DBE86C42}">
      <dgm:prSet/>
      <dgm:spPr/>
      <dgm:t>
        <a:bodyPr/>
        <a:lstStyle/>
        <a:p>
          <a:endParaRPr lang="ru-RU" sz="2800" b="0"/>
        </a:p>
      </dgm:t>
    </dgm:pt>
    <dgm:pt modelId="{CC36085C-6262-4216-B948-A08291F2024B}">
      <dgm:prSet phldrT="[Текст]" custT="1"/>
      <dgm:spPr/>
      <dgm:t>
        <a:bodyPr/>
        <a:lstStyle/>
        <a:p>
          <a:r>
            <a:rPr lang="ru-RU" sz="1100" b="0" dirty="0"/>
            <a:t>«Зачет» по итоговому сочинению </a:t>
          </a:r>
          <a:r>
            <a:rPr lang="ru-RU" sz="1050" b="0" dirty="0"/>
            <a:t>(изложению)</a:t>
          </a:r>
        </a:p>
      </dgm:t>
    </dgm:pt>
    <dgm:pt modelId="{616D08AF-0B93-421D-B665-313F2CAF7A01}" type="parTrans" cxnId="{5F09D739-479B-430C-A476-D27F9DFFF520}">
      <dgm:prSet/>
      <dgm:spPr/>
      <dgm:t>
        <a:bodyPr/>
        <a:lstStyle/>
        <a:p>
          <a:endParaRPr lang="ru-RU" sz="2800" b="0"/>
        </a:p>
      </dgm:t>
    </dgm:pt>
    <dgm:pt modelId="{927A4E60-47F2-413D-8CC2-EC7BD3A89CAB}" type="sibTrans" cxnId="{5F09D739-479B-430C-A476-D27F9DFFF520}">
      <dgm:prSet/>
      <dgm:spPr/>
      <dgm:t>
        <a:bodyPr/>
        <a:lstStyle/>
        <a:p>
          <a:endParaRPr lang="ru-RU" sz="2800" b="0"/>
        </a:p>
      </dgm:t>
    </dgm:pt>
    <dgm:pt modelId="{079C3907-FCEA-42FA-B3AF-9D3F61283922}">
      <dgm:prSet phldrT="[Текст]" phldr="1" custT="1"/>
      <dgm:spPr/>
      <dgm:t>
        <a:bodyPr/>
        <a:lstStyle/>
        <a:p>
          <a:endParaRPr lang="ru-RU" sz="700" b="0" dirty="0"/>
        </a:p>
      </dgm:t>
    </dgm:pt>
    <dgm:pt modelId="{97E57A79-84AF-4F89-82EF-D867DC7CD31E}" type="parTrans" cxnId="{066C1E60-1116-4C71-AF74-6A172C3A3BB8}">
      <dgm:prSet/>
      <dgm:spPr/>
      <dgm:t>
        <a:bodyPr/>
        <a:lstStyle/>
        <a:p>
          <a:endParaRPr lang="ru-RU" sz="2800" b="0"/>
        </a:p>
      </dgm:t>
    </dgm:pt>
    <dgm:pt modelId="{23AB6DA6-869D-406A-AF78-1A8DE34A5A5D}" type="sibTrans" cxnId="{066C1E60-1116-4C71-AF74-6A172C3A3BB8}">
      <dgm:prSet/>
      <dgm:spPr/>
      <dgm:t>
        <a:bodyPr/>
        <a:lstStyle/>
        <a:p>
          <a:endParaRPr lang="ru-RU" sz="2800" b="0"/>
        </a:p>
      </dgm:t>
    </dgm:pt>
    <dgm:pt modelId="{3EA7FFBA-E85D-4D18-AE66-56E57512952B}">
      <dgm:prSet phldrT="[Текст]" custT="1"/>
      <dgm:spPr/>
      <dgm:t>
        <a:bodyPr/>
        <a:lstStyle/>
        <a:p>
          <a:r>
            <a:rPr lang="ru-RU" sz="1100" b="0" dirty="0"/>
            <a:t>НЕТ </a:t>
          </a:r>
          <a:r>
            <a:rPr lang="ru-RU" sz="1100" b="0" dirty="0" err="1"/>
            <a:t>академичес</a:t>
          </a:r>
          <a:r>
            <a:rPr lang="ru-RU" sz="1100" b="0" dirty="0"/>
            <a:t> кой задолжен </a:t>
          </a:r>
          <a:r>
            <a:rPr lang="ru-RU" sz="1100" b="0" dirty="0" err="1"/>
            <a:t>ности</a:t>
          </a:r>
          <a:endParaRPr lang="ru-RU" sz="1100" b="0" dirty="0"/>
        </a:p>
      </dgm:t>
    </dgm:pt>
    <dgm:pt modelId="{907E65DC-88F1-4483-8066-EA24C1B1FF87}" type="parTrans" cxnId="{82494B0C-DAD9-4A3A-9E06-4477C62039B3}">
      <dgm:prSet/>
      <dgm:spPr/>
      <dgm:t>
        <a:bodyPr/>
        <a:lstStyle/>
        <a:p>
          <a:endParaRPr lang="ru-RU" sz="2800" b="0"/>
        </a:p>
      </dgm:t>
    </dgm:pt>
    <dgm:pt modelId="{8E77B6C9-3663-4959-9AB9-6A921478B6EB}" type="sibTrans" cxnId="{82494B0C-DAD9-4A3A-9E06-4477C62039B3}">
      <dgm:prSet/>
      <dgm:spPr/>
      <dgm:t>
        <a:bodyPr/>
        <a:lstStyle/>
        <a:p>
          <a:endParaRPr lang="ru-RU" sz="2800" b="0"/>
        </a:p>
      </dgm:t>
    </dgm:pt>
    <dgm:pt modelId="{1757F8B5-5B7F-432E-8802-A59032884131}">
      <dgm:prSet phldrT="[Текст]" phldr="1" custT="1"/>
      <dgm:spPr/>
      <dgm:t>
        <a:bodyPr/>
        <a:lstStyle/>
        <a:p>
          <a:endParaRPr lang="ru-RU" sz="700" b="0" dirty="0"/>
        </a:p>
      </dgm:t>
    </dgm:pt>
    <dgm:pt modelId="{9F5EE506-83C5-4C3F-ACB5-EB595BF7BD52}" type="parTrans" cxnId="{07106BDD-7A47-46FE-B5EA-65681C2C533B}">
      <dgm:prSet/>
      <dgm:spPr/>
      <dgm:t>
        <a:bodyPr/>
        <a:lstStyle/>
        <a:p>
          <a:endParaRPr lang="ru-RU" sz="2800" b="0"/>
        </a:p>
      </dgm:t>
    </dgm:pt>
    <dgm:pt modelId="{DFF9C194-5D57-433D-A4C9-67E4E2B34EF2}" type="sibTrans" cxnId="{07106BDD-7A47-46FE-B5EA-65681C2C533B}">
      <dgm:prSet/>
      <dgm:spPr/>
      <dgm:t>
        <a:bodyPr/>
        <a:lstStyle/>
        <a:p>
          <a:endParaRPr lang="ru-RU" sz="2800" b="0"/>
        </a:p>
      </dgm:t>
    </dgm:pt>
    <dgm:pt modelId="{0734C4E0-20C1-4FB1-A363-4C8EADD29B1A}">
      <dgm:prSet phldrT="[Текст]" custT="1"/>
      <dgm:spPr/>
      <dgm:t>
        <a:bodyPr/>
        <a:lstStyle/>
        <a:p>
          <a:r>
            <a:rPr lang="ru-RU" sz="1100" b="0" dirty="0"/>
            <a:t>Годовые отметки  в 10-11 классах не ниже «3»</a:t>
          </a:r>
        </a:p>
      </dgm:t>
    </dgm:pt>
    <dgm:pt modelId="{91361290-0C48-4B86-B6F0-AAE51DE9700E}" type="parTrans" cxnId="{641B5622-7E04-488C-B11C-4683EF6D2111}">
      <dgm:prSet/>
      <dgm:spPr/>
      <dgm:t>
        <a:bodyPr/>
        <a:lstStyle/>
        <a:p>
          <a:endParaRPr lang="ru-RU" sz="2800" b="0"/>
        </a:p>
      </dgm:t>
    </dgm:pt>
    <dgm:pt modelId="{BE366603-05F4-43FE-805C-DD255DDF90D6}" type="sibTrans" cxnId="{641B5622-7E04-488C-B11C-4683EF6D2111}">
      <dgm:prSet/>
      <dgm:spPr/>
      <dgm:t>
        <a:bodyPr/>
        <a:lstStyle/>
        <a:p>
          <a:endParaRPr lang="ru-RU" sz="2800" b="0"/>
        </a:p>
      </dgm:t>
    </dgm:pt>
    <dgm:pt modelId="{399DF002-5E2D-40D7-BF75-BDB2DBED5C72}">
      <dgm:prSet phldrT="[Текст]" custT="1"/>
      <dgm:spPr/>
      <dgm:t>
        <a:bodyPr/>
        <a:lstStyle/>
        <a:p>
          <a:r>
            <a:rPr lang="ru-RU" sz="1100" b="0" dirty="0"/>
            <a:t>Заявление об участии </a:t>
          </a:r>
          <a:br>
            <a:rPr lang="ru-RU" sz="1100" b="0" dirty="0"/>
          </a:br>
          <a:r>
            <a:rPr lang="ru-RU" sz="1100" b="0" dirty="0"/>
            <a:t>в ГИА-11</a:t>
          </a:r>
        </a:p>
      </dgm:t>
    </dgm:pt>
    <dgm:pt modelId="{9A928D96-BE8D-4420-9838-22B003F961D2}" type="parTrans" cxnId="{8C08D7AD-8098-433A-B7DE-4AAC9CA9EFE7}">
      <dgm:prSet/>
      <dgm:spPr/>
      <dgm:t>
        <a:bodyPr/>
        <a:lstStyle/>
        <a:p>
          <a:endParaRPr lang="ru-RU" sz="1600" b="0"/>
        </a:p>
      </dgm:t>
    </dgm:pt>
    <dgm:pt modelId="{79E59641-AAE0-44F5-9669-54C7B27BC331}" type="sibTrans" cxnId="{8C08D7AD-8098-433A-B7DE-4AAC9CA9EFE7}">
      <dgm:prSet/>
      <dgm:spPr/>
      <dgm:t>
        <a:bodyPr/>
        <a:lstStyle/>
        <a:p>
          <a:endParaRPr lang="ru-RU" sz="1600" b="0"/>
        </a:p>
      </dgm:t>
    </dgm:pt>
    <dgm:pt modelId="{6DF7A39A-B2B7-4789-B270-999EEC568989}">
      <dgm:prSet phldrT="[Текст]" custT="1"/>
      <dgm:spPr/>
      <dgm:t>
        <a:bodyPr/>
        <a:lstStyle/>
        <a:p>
          <a:endParaRPr lang="ru-RU" sz="700" b="0" dirty="0"/>
        </a:p>
      </dgm:t>
    </dgm:pt>
    <dgm:pt modelId="{7EA7D8FD-6B0C-411A-AC16-805210622274}" type="parTrans" cxnId="{151D7843-0661-43B6-8301-9E33A8BE3155}">
      <dgm:prSet/>
      <dgm:spPr/>
      <dgm:t>
        <a:bodyPr/>
        <a:lstStyle/>
        <a:p>
          <a:endParaRPr lang="ru-RU" sz="1600" b="0"/>
        </a:p>
      </dgm:t>
    </dgm:pt>
    <dgm:pt modelId="{C713227C-8E58-4600-A887-7613FD21C38C}" type="sibTrans" cxnId="{151D7843-0661-43B6-8301-9E33A8BE3155}">
      <dgm:prSet/>
      <dgm:spPr/>
      <dgm:t>
        <a:bodyPr/>
        <a:lstStyle/>
        <a:p>
          <a:endParaRPr lang="ru-RU" sz="1600" b="0"/>
        </a:p>
      </dgm:t>
    </dgm:pt>
    <dgm:pt modelId="{D664A698-0D19-4A9E-AEED-01FBD735E897}" type="pres">
      <dgm:prSet presAssocID="{8990500E-930C-4EC5-9E9F-E8C813484893}" presName="Name0" presStyleCnt="0">
        <dgm:presLayoutVars>
          <dgm:dir/>
          <dgm:animLvl val="lvl"/>
          <dgm:resizeHandles val="exact"/>
        </dgm:presLayoutVars>
      </dgm:prSet>
      <dgm:spPr/>
    </dgm:pt>
    <dgm:pt modelId="{835277E8-3199-4820-B41C-C941D3D88C92}" type="pres">
      <dgm:prSet presAssocID="{36D75571-AFCE-4EF1-9A27-AAF2DC047D6C}" presName="compositeNode" presStyleCnt="0">
        <dgm:presLayoutVars>
          <dgm:bulletEnabled val="1"/>
        </dgm:presLayoutVars>
      </dgm:prSet>
      <dgm:spPr/>
    </dgm:pt>
    <dgm:pt modelId="{2EE7F989-E99E-4088-B231-B6785E5D9B22}" type="pres">
      <dgm:prSet presAssocID="{36D75571-AFCE-4EF1-9A27-AAF2DC047D6C}" presName="bgRect" presStyleLbl="node1" presStyleIdx="0" presStyleCnt="4" custScaleX="114199"/>
      <dgm:spPr/>
    </dgm:pt>
    <dgm:pt modelId="{8D7A345A-7835-4F71-855F-873BBF87F125}" type="pres">
      <dgm:prSet presAssocID="{36D75571-AFCE-4EF1-9A27-AAF2DC047D6C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D555DCFC-E6A6-49A5-AC03-659A2517BD94}" type="pres">
      <dgm:prSet presAssocID="{36D75571-AFCE-4EF1-9A27-AAF2DC047D6C}" presName="childNode" presStyleLbl="node1" presStyleIdx="0" presStyleCnt="4">
        <dgm:presLayoutVars>
          <dgm:bulletEnabled val="1"/>
        </dgm:presLayoutVars>
      </dgm:prSet>
      <dgm:spPr/>
    </dgm:pt>
    <dgm:pt modelId="{C0D61E1C-ED09-495A-A4CC-4DD5709A4877}" type="pres">
      <dgm:prSet presAssocID="{B603225E-44D3-4CF1-8DD4-1DD418AF488C}" presName="hSp" presStyleCnt="0"/>
      <dgm:spPr/>
    </dgm:pt>
    <dgm:pt modelId="{29BF7742-22BC-4145-88E0-3D9D94FE97A2}" type="pres">
      <dgm:prSet presAssocID="{B603225E-44D3-4CF1-8DD4-1DD418AF488C}" presName="vProcSp" presStyleCnt="0"/>
      <dgm:spPr/>
    </dgm:pt>
    <dgm:pt modelId="{93B483F9-21C2-4A5D-865B-96D464D6262C}" type="pres">
      <dgm:prSet presAssocID="{B603225E-44D3-4CF1-8DD4-1DD418AF488C}" presName="vSp1" presStyleCnt="0"/>
      <dgm:spPr/>
    </dgm:pt>
    <dgm:pt modelId="{071EF6A1-E7F6-4B98-AE91-5C14506C5894}" type="pres">
      <dgm:prSet presAssocID="{B603225E-44D3-4CF1-8DD4-1DD418AF488C}" presName="simulatedConn" presStyleLbl="solidFgAcc1" presStyleIdx="0" presStyleCnt="3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</dgm:pt>
    <dgm:pt modelId="{2E39A148-90B6-45F2-9DA6-F8351D0CC41C}" type="pres">
      <dgm:prSet presAssocID="{B603225E-44D3-4CF1-8DD4-1DD418AF488C}" presName="vSp2" presStyleCnt="0"/>
      <dgm:spPr/>
    </dgm:pt>
    <dgm:pt modelId="{1F3D46AE-A67C-4E0C-8DE3-3851391C841A}" type="pres">
      <dgm:prSet presAssocID="{B603225E-44D3-4CF1-8DD4-1DD418AF488C}" presName="sibTrans" presStyleCnt="0"/>
      <dgm:spPr/>
    </dgm:pt>
    <dgm:pt modelId="{9D44C3A8-E765-4703-8631-481C578AF717}" type="pres">
      <dgm:prSet presAssocID="{079C3907-FCEA-42FA-B3AF-9D3F61283922}" presName="compositeNode" presStyleCnt="0">
        <dgm:presLayoutVars>
          <dgm:bulletEnabled val="1"/>
        </dgm:presLayoutVars>
      </dgm:prSet>
      <dgm:spPr/>
    </dgm:pt>
    <dgm:pt modelId="{0652D726-B3CD-4253-992B-9F666A31224B}" type="pres">
      <dgm:prSet presAssocID="{079C3907-FCEA-42FA-B3AF-9D3F61283922}" presName="bgRect" presStyleLbl="node1" presStyleIdx="1" presStyleCnt="4" custScaleX="119419"/>
      <dgm:spPr/>
    </dgm:pt>
    <dgm:pt modelId="{F4FAF15E-F74A-46C9-990B-C4E26F250EF0}" type="pres">
      <dgm:prSet presAssocID="{079C3907-FCEA-42FA-B3AF-9D3F61283922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5FA025E9-49EF-482B-8871-1C2C0E8B12CA}" type="pres">
      <dgm:prSet presAssocID="{079C3907-FCEA-42FA-B3AF-9D3F61283922}" presName="childNode" presStyleLbl="node1" presStyleIdx="1" presStyleCnt="4">
        <dgm:presLayoutVars>
          <dgm:bulletEnabled val="1"/>
        </dgm:presLayoutVars>
      </dgm:prSet>
      <dgm:spPr/>
    </dgm:pt>
    <dgm:pt modelId="{E72196E1-AC83-483F-95FA-A7191ACAE013}" type="pres">
      <dgm:prSet presAssocID="{23AB6DA6-869D-406A-AF78-1A8DE34A5A5D}" presName="hSp" presStyleCnt="0"/>
      <dgm:spPr/>
    </dgm:pt>
    <dgm:pt modelId="{5A683504-6AD5-47CD-925B-780372355ABA}" type="pres">
      <dgm:prSet presAssocID="{23AB6DA6-869D-406A-AF78-1A8DE34A5A5D}" presName="vProcSp" presStyleCnt="0"/>
      <dgm:spPr/>
    </dgm:pt>
    <dgm:pt modelId="{B147D289-6DFF-48A7-B3EA-15D79374AD08}" type="pres">
      <dgm:prSet presAssocID="{23AB6DA6-869D-406A-AF78-1A8DE34A5A5D}" presName="vSp1" presStyleCnt="0"/>
      <dgm:spPr/>
    </dgm:pt>
    <dgm:pt modelId="{D9EE9DF0-5846-4964-A072-74D2C2828924}" type="pres">
      <dgm:prSet presAssocID="{23AB6DA6-869D-406A-AF78-1A8DE34A5A5D}" presName="simulatedConn" presStyleLbl="solidFgAcc1" presStyleIdx="1" presStyleCnt="3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</dgm:pt>
    <dgm:pt modelId="{37355452-1420-49EB-9477-38D61ED77B69}" type="pres">
      <dgm:prSet presAssocID="{23AB6DA6-869D-406A-AF78-1A8DE34A5A5D}" presName="vSp2" presStyleCnt="0"/>
      <dgm:spPr/>
    </dgm:pt>
    <dgm:pt modelId="{4B489FB4-136B-4BC0-985C-6F86DACC48FF}" type="pres">
      <dgm:prSet presAssocID="{23AB6DA6-869D-406A-AF78-1A8DE34A5A5D}" presName="sibTrans" presStyleCnt="0"/>
      <dgm:spPr/>
    </dgm:pt>
    <dgm:pt modelId="{6FD59031-1EA4-4CFD-97AC-4B1421479DAE}" type="pres">
      <dgm:prSet presAssocID="{1757F8B5-5B7F-432E-8802-A59032884131}" presName="compositeNode" presStyleCnt="0">
        <dgm:presLayoutVars>
          <dgm:bulletEnabled val="1"/>
        </dgm:presLayoutVars>
      </dgm:prSet>
      <dgm:spPr/>
    </dgm:pt>
    <dgm:pt modelId="{9225463B-0ED4-49EA-8616-D70F73D0F810}" type="pres">
      <dgm:prSet presAssocID="{1757F8B5-5B7F-432E-8802-A59032884131}" presName="bgRect" presStyleLbl="node1" presStyleIdx="2" presStyleCnt="4" custScaleX="119789"/>
      <dgm:spPr/>
    </dgm:pt>
    <dgm:pt modelId="{6DD09C12-43FC-46F6-8744-5D8DC4C5FFEA}" type="pres">
      <dgm:prSet presAssocID="{1757F8B5-5B7F-432E-8802-A59032884131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EB824DA8-EE03-458A-B405-4A060AE8B75F}" type="pres">
      <dgm:prSet presAssocID="{1757F8B5-5B7F-432E-8802-A59032884131}" presName="childNode" presStyleLbl="node1" presStyleIdx="2" presStyleCnt="4">
        <dgm:presLayoutVars>
          <dgm:bulletEnabled val="1"/>
        </dgm:presLayoutVars>
      </dgm:prSet>
      <dgm:spPr/>
    </dgm:pt>
    <dgm:pt modelId="{5151CB64-0715-4721-A60F-C498FAC3C57B}" type="pres">
      <dgm:prSet presAssocID="{DFF9C194-5D57-433D-A4C9-67E4E2B34EF2}" presName="hSp" presStyleCnt="0"/>
      <dgm:spPr/>
    </dgm:pt>
    <dgm:pt modelId="{0535BE2B-1F42-4620-AEF3-3AB83FCC9EAE}" type="pres">
      <dgm:prSet presAssocID="{DFF9C194-5D57-433D-A4C9-67E4E2B34EF2}" presName="vProcSp" presStyleCnt="0"/>
      <dgm:spPr/>
    </dgm:pt>
    <dgm:pt modelId="{34F7C076-0A16-4D05-B7B3-49AD84D08A3E}" type="pres">
      <dgm:prSet presAssocID="{DFF9C194-5D57-433D-A4C9-67E4E2B34EF2}" presName="vSp1" presStyleCnt="0"/>
      <dgm:spPr/>
    </dgm:pt>
    <dgm:pt modelId="{B7678815-3F59-4C6E-A0EB-F5CA2DB79876}" type="pres">
      <dgm:prSet presAssocID="{DFF9C194-5D57-433D-A4C9-67E4E2B34EF2}" presName="simulatedConn" presStyleLbl="solidFgAcc1" presStyleIdx="2" presStyleCnt="3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</dgm:pt>
    <dgm:pt modelId="{1400FD85-70DC-41D9-BE19-C66F592DA5B2}" type="pres">
      <dgm:prSet presAssocID="{DFF9C194-5D57-433D-A4C9-67E4E2B34EF2}" presName="vSp2" presStyleCnt="0"/>
      <dgm:spPr/>
    </dgm:pt>
    <dgm:pt modelId="{86AC9A18-77A1-4C07-9D7D-C15433739887}" type="pres">
      <dgm:prSet presAssocID="{DFF9C194-5D57-433D-A4C9-67E4E2B34EF2}" presName="sibTrans" presStyleCnt="0"/>
      <dgm:spPr/>
    </dgm:pt>
    <dgm:pt modelId="{EF365F74-6838-433E-9245-3BCDF7EEAFDE}" type="pres">
      <dgm:prSet presAssocID="{6DF7A39A-B2B7-4789-B270-999EEC568989}" presName="compositeNode" presStyleCnt="0">
        <dgm:presLayoutVars>
          <dgm:bulletEnabled val="1"/>
        </dgm:presLayoutVars>
      </dgm:prSet>
      <dgm:spPr/>
    </dgm:pt>
    <dgm:pt modelId="{8809C070-0230-49FC-944A-95D4FBD621C2}" type="pres">
      <dgm:prSet presAssocID="{6DF7A39A-B2B7-4789-B270-999EEC568989}" presName="bgRect" presStyleLbl="node1" presStyleIdx="3" presStyleCnt="4"/>
      <dgm:spPr/>
    </dgm:pt>
    <dgm:pt modelId="{2AF0E1AB-B78F-4764-BF92-500C40930B1A}" type="pres">
      <dgm:prSet presAssocID="{6DF7A39A-B2B7-4789-B270-999EEC568989}" presName="parentNode" presStyleLbl="node1" presStyleIdx="3" presStyleCnt="4">
        <dgm:presLayoutVars>
          <dgm:chMax val="0"/>
          <dgm:bulletEnabled val="1"/>
        </dgm:presLayoutVars>
      </dgm:prSet>
      <dgm:spPr/>
    </dgm:pt>
    <dgm:pt modelId="{6586AF6F-9730-4F8F-BE2D-00BA4BB02577}" type="pres">
      <dgm:prSet presAssocID="{6DF7A39A-B2B7-4789-B270-999EEC568989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537E7702-9D54-4460-BBAB-C3925B17F96A}" type="presOf" srcId="{079C3907-FCEA-42FA-B3AF-9D3F61283922}" destId="{F4FAF15E-F74A-46C9-990B-C4E26F250EF0}" srcOrd="1" destOrd="0" presId="urn:microsoft.com/office/officeart/2005/8/layout/hProcess7"/>
    <dgm:cxn modelId="{E577D009-CEBC-41A9-B732-7D69DBE86C42}" srcId="{8990500E-930C-4EC5-9E9F-E8C813484893}" destId="{36D75571-AFCE-4EF1-9A27-AAF2DC047D6C}" srcOrd="0" destOrd="0" parTransId="{F19BDC56-87B5-411F-88F7-9175AC5B2C20}" sibTransId="{B603225E-44D3-4CF1-8DD4-1DD418AF488C}"/>
    <dgm:cxn modelId="{82494B0C-DAD9-4A3A-9E06-4477C62039B3}" srcId="{079C3907-FCEA-42FA-B3AF-9D3F61283922}" destId="{3EA7FFBA-E85D-4D18-AE66-56E57512952B}" srcOrd="0" destOrd="0" parTransId="{907E65DC-88F1-4483-8066-EA24C1B1FF87}" sibTransId="{8E77B6C9-3663-4959-9AB9-6A921478B6EB}"/>
    <dgm:cxn modelId="{07D2D30F-D2D6-454D-B4CB-31A3ABE3F144}" type="presOf" srcId="{079C3907-FCEA-42FA-B3AF-9D3F61283922}" destId="{0652D726-B3CD-4253-992B-9F666A31224B}" srcOrd="0" destOrd="0" presId="urn:microsoft.com/office/officeart/2005/8/layout/hProcess7"/>
    <dgm:cxn modelId="{C816B018-0F88-4A80-A3EA-E09B6812E5FE}" type="presOf" srcId="{3EA7FFBA-E85D-4D18-AE66-56E57512952B}" destId="{5FA025E9-49EF-482B-8871-1C2C0E8B12CA}" srcOrd="0" destOrd="0" presId="urn:microsoft.com/office/officeart/2005/8/layout/hProcess7"/>
    <dgm:cxn modelId="{7A12251B-95F1-4249-B1B9-766F8602CD19}" type="presOf" srcId="{8990500E-930C-4EC5-9E9F-E8C813484893}" destId="{D664A698-0D19-4A9E-AEED-01FBD735E897}" srcOrd="0" destOrd="0" presId="urn:microsoft.com/office/officeart/2005/8/layout/hProcess7"/>
    <dgm:cxn modelId="{641B5622-7E04-488C-B11C-4683EF6D2111}" srcId="{1757F8B5-5B7F-432E-8802-A59032884131}" destId="{0734C4E0-20C1-4FB1-A363-4C8EADD29B1A}" srcOrd="0" destOrd="0" parTransId="{91361290-0C48-4B86-B6F0-AAE51DE9700E}" sibTransId="{BE366603-05F4-43FE-805C-DD255DDF90D6}"/>
    <dgm:cxn modelId="{3DD45633-1246-40DC-ACD1-3DCAAA9EE6EE}" type="presOf" srcId="{36D75571-AFCE-4EF1-9A27-AAF2DC047D6C}" destId="{2EE7F989-E99E-4088-B231-B6785E5D9B22}" srcOrd="0" destOrd="0" presId="urn:microsoft.com/office/officeart/2005/8/layout/hProcess7"/>
    <dgm:cxn modelId="{5F09D739-479B-430C-A476-D27F9DFFF520}" srcId="{36D75571-AFCE-4EF1-9A27-AAF2DC047D6C}" destId="{CC36085C-6262-4216-B948-A08291F2024B}" srcOrd="0" destOrd="0" parTransId="{616D08AF-0B93-421D-B665-313F2CAF7A01}" sibTransId="{927A4E60-47F2-413D-8CC2-EC7BD3A89CAB}"/>
    <dgm:cxn modelId="{151D7843-0661-43B6-8301-9E33A8BE3155}" srcId="{8990500E-930C-4EC5-9E9F-E8C813484893}" destId="{6DF7A39A-B2B7-4789-B270-999EEC568989}" srcOrd="3" destOrd="0" parTransId="{7EA7D8FD-6B0C-411A-AC16-805210622274}" sibTransId="{C713227C-8E58-4600-A887-7613FD21C38C}"/>
    <dgm:cxn modelId="{066C1E60-1116-4C71-AF74-6A172C3A3BB8}" srcId="{8990500E-930C-4EC5-9E9F-E8C813484893}" destId="{079C3907-FCEA-42FA-B3AF-9D3F61283922}" srcOrd="1" destOrd="0" parTransId="{97E57A79-84AF-4F89-82EF-D867DC7CD31E}" sibTransId="{23AB6DA6-869D-406A-AF78-1A8DE34A5A5D}"/>
    <dgm:cxn modelId="{7C0DBE6C-676D-4435-BA12-0A3346576F51}" type="presOf" srcId="{1757F8B5-5B7F-432E-8802-A59032884131}" destId="{6DD09C12-43FC-46F6-8744-5D8DC4C5FFEA}" srcOrd="1" destOrd="0" presId="urn:microsoft.com/office/officeart/2005/8/layout/hProcess7"/>
    <dgm:cxn modelId="{7BDE9875-6618-4552-8B26-1A84C60C7936}" type="presOf" srcId="{6DF7A39A-B2B7-4789-B270-999EEC568989}" destId="{8809C070-0230-49FC-944A-95D4FBD621C2}" srcOrd="0" destOrd="0" presId="urn:microsoft.com/office/officeart/2005/8/layout/hProcess7"/>
    <dgm:cxn modelId="{8C4DE08D-7C63-4214-A353-A3711BE92A19}" type="presOf" srcId="{6DF7A39A-B2B7-4789-B270-999EEC568989}" destId="{2AF0E1AB-B78F-4764-BF92-500C40930B1A}" srcOrd="1" destOrd="0" presId="urn:microsoft.com/office/officeart/2005/8/layout/hProcess7"/>
    <dgm:cxn modelId="{A028BB9C-4C2B-4370-9421-4A282FED5F51}" type="presOf" srcId="{0734C4E0-20C1-4FB1-A363-4C8EADD29B1A}" destId="{EB824DA8-EE03-458A-B405-4A060AE8B75F}" srcOrd="0" destOrd="0" presId="urn:microsoft.com/office/officeart/2005/8/layout/hProcess7"/>
    <dgm:cxn modelId="{4056CAA7-EC8D-4592-A606-B71B11C65BA1}" type="presOf" srcId="{36D75571-AFCE-4EF1-9A27-AAF2DC047D6C}" destId="{8D7A345A-7835-4F71-855F-873BBF87F125}" srcOrd="1" destOrd="0" presId="urn:microsoft.com/office/officeart/2005/8/layout/hProcess7"/>
    <dgm:cxn modelId="{8C08D7AD-8098-433A-B7DE-4AAC9CA9EFE7}" srcId="{6DF7A39A-B2B7-4789-B270-999EEC568989}" destId="{399DF002-5E2D-40D7-BF75-BDB2DBED5C72}" srcOrd="0" destOrd="0" parTransId="{9A928D96-BE8D-4420-9838-22B003F961D2}" sibTransId="{79E59641-AAE0-44F5-9669-54C7B27BC331}"/>
    <dgm:cxn modelId="{678C79C9-2BBD-4408-AA0A-867C8DB6477F}" type="presOf" srcId="{CC36085C-6262-4216-B948-A08291F2024B}" destId="{D555DCFC-E6A6-49A5-AC03-659A2517BD94}" srcOrd="0" destOrd="0" presId="urn:microsoft.com/office/officeart/2005/8/layout/hProcess7"/>
    <dgm:cxn modelId="{3277F0D9-8D25-40B3-BB0F-23C7C2BF11F6}" type="presOf" srcId="{1757F8B5-5B7F-432E-8802-A59032884131}" destId="{9225463B-0ED4-49EA-8616-D70F73D0F810}" srcOrd="0" destOrd="0" presId="urn:microsoft.com/office/officeart/2005/8/layout/hProcess7"/>
    <dgm:cxn modelId="{07106BDD-7A47-46FE-B5EA-65681C2C533B}" srcId="{8990500E-930C-4EC5-9E9F-E8C813484893}" destId="{1757F8B5-5B7F-432E-8802-A59032884131}" srcOrd="2" destOrd="0" parTransId="{9F5EE506-83C5-4C3F-ACB5-EB595BF7BD52}" sibTransId="{DFF9C194-5D57-433D-A4C9-67E4E2B34EF2}"/>
    <dgm:cxn modelId="{F2832EF0-5404-405A-96C2-45A53B384CF3}" type="presOf" srcId="{399DF002-5E2D-40D7-BF75-BDB2DBED5C72}" destId="{6586AF6F-9730-4F8F-BE2D-00BA4BB02577}" srcOrd="0" destOrd="0" presId="urn:microsoft.com/office/officeart/2005/8/layout/hProcess7"/>
    <dgm:cxn modelId="{C0E0F5F7-02B3-4DEF-9624-F2A1A6BCDA78}" type="presParOf" srcId="{D664A698-0D19-4A9E-AEED-01FBD735E897}" destId="{835277E8-3199-4820-B41C-C941D3D88C92}" srcOrd="0" destOrd="0" presId="urn:microsoft.com/office/officeart/2005/8/layout/hProcess7"/>
    <dgm:cxn modelId="{D329F0FE-A48F-44BF-A60F-5B31DD6B9E16}" type="presParOf" srcId="{835277E8-3199-4820-B41C-C941D3D88C92}" destId="{2EE7F989-E99E-4088-B231-B6785E5D9B22}" srcOrd="0" destOrd="0" presId="urn:microsoft.com/office/officeart/2005/8/layout/hProcess7"/>
    <dgm:cxn modelId="{667E4F38-06FA-46B9-A25F-6C80E8D47B8D}" type="presParOf" srcId="{835277E8-3199-4820-B41C-C941D3D88C92}" destId="{8D7A345A-7835-4F71-855F-873BBF87F125}" srcOrd="1" destOrd="0" presId="urn:microsoft.com/office/officeart/2005/8/layout/hProcess7"/>
    <dgm:cxn modelId="{A39E146D-9DD1-4E95-9FF7-40236B3D0561}" type="presParOf" srcId="{835277E8-3199-4820-B41C-C941D3D88C92}" destId="{D555DCFC-E6A6-49A5-AC03-659A2517BD94}" srcOrd="2" destOrd="0" presId="urn:microsoft.com/office/officeart/2005/8/layout/hProcess7"/>
    <dgm:cxn modelId="{2886419E-1E77-4E75-A5EB-463EC02D7684}" type="presParOf" srcId="{D664A698-0D19-4A9E-AEED-01FBD735E897}" destId="{C0D61E1C-ED09-495A-A4CC-4DD5709A4877}" srcOrd="1" destOrd="0" presId="urn:microsoft.com/office/officeart/2005/8/layout/hProcess7"/>
    <dgm:cxn modelId="{8521F4CB-C970-4337-89EF-CDE86E1FB89B}" type="presParOf" srcId="{D664A698-0D19-4A9E-AEED-01FBD735E897}" destId="{29BF7742-22BC-4145-88E0-3D9D94FE97A2}" srcOrd="2" destOrd="0" presId="urn:microsoft.com/office/officeart/2005/8/layout/hProcess7"/>
    <dgm:cxn modelId="{55C89A77-F4B1-4C90-9F22-E8D2B1138EB9}" type="presParOf" srcId="{29BF7742-22BC-4145-88E0-3D9D94FE97A2}" destId="{93B483F9-21C2-4A5D-865B-96D464D6262C}" srcOrd="0" destOrd="0" presId="urn:microsoft.com/office/officeart/2005/8/layout/hProcess7"/>
    <dgm:cxn modelId="{7F2247EE-FB22-43B7-B994-26B988FC2678}" type="presParOf" srcId="{29BF7742-22BC-4145-88E0-3D9D94FE97A2}" destId="{071EF6A1-E7F6-4B98-AE91-5C14506C5894}" srcOrd="1" destOrd="0" presId="urn:microsoft.com/office/officeart/2005/8/layout/hProcess7"/>
    <dgm:cxn modelId="{7ED5AF7C-4F04-4434-82DA-3635509ADDF8}" type="presParOf" srcId="{29BF7742-22BC-4145-88E0-3D9D94FE97A2}" destId="{2E39A148-90B6-45F2-9DA6-F8351D0CC41C}" srcOrd="2" destOrd="0" presId="urn:microsoft.com/office/officeart/2005/8/layout/hProcess7"/>
    <dgm:cxn modelId="{7C006144-0FD2-45CC-8273-69256B5B6060}" type="presParOf" srcId="{D664A698-0D19-4A9E-AEED-01FBD735E897}" destId="{1F3D46AE-A67C-4E0C-8DE3-3851391C841A}" srcOrd="3" destOrd="0" presId="urn:microsoft.com/office/officeart/2005/8/layout/hProcess7"/>
    <dgm:cxn modelId="{64B5313D-9EC5-4522-AD32-69E11CB77E4E}" type="presParOf" srcId="{D664A698-0D19-4A9E-AEED-01FBD735E897}" destId="{9D44C3A8-E765-4703-8631-481C578AF717}" srcOrd="4" destOrd="0" presId="urn:microsoft.com/office/officeart/2005/8/layout/hProcess7"/>
    <dgm:cxn modelId="{17EEDAB7-186A-440A-AC87-1CADAE59B997}" type="presParOf" srcId="{9D44C3A8-E765-4703-8631-481C578AF717}" destId="{0652D726-B3CD-4253-992B-9F666A31224B}" srcOrd="0" destOrd="0" presId="urn:microsoft.com/office/officeart/2005/8/layout/hProcess7"/>
    <dgm:cxn modelId="{11A4ACF4-2442-4AD2-B1D8-83A4CE0C244A}" type="presParOf" srcId="{9D44C3A8-E765-4703-8631-481C578AF717}" destId="{F4FAF15E-F74A-46C9-990B-C4E26F250EF0}" srcOrd="1" destOrd="0" presId="urn:microsoft.com/office/officeart/2005/8/layout/hProcess7"/>
    <dgm:cxn modelId="{644AFFBA-82F4-4FCE-BABD-6BD210A9D6A9}" type="presParOf" srcId="{9D44C3A8-E765-4703-8631-481C578AF717}" destId="{5FA025E9-49EF-482B-8871-1C2C0E8B12CA}" srcOrd="2" destOrd="0" presId="urn:microsoft.com/office/officeart/2005/8/layout/hProcess7"/>
    <dgm:cxn modelId="{E44C8A0A-AF3A-44AF-8870-24F2202C0739}" type="presParOf" srcId="{D664A698-0D19-4A9E-AEED-01FBD735E897}" destId="{E72196E1-AC83-483F-95FA-A7191ACAE013}" srcOrd="5" destOrd="0" presId="urn:microsoft.com/office/officeart/2005/8/layout/hProcess7"/>
    <dgm:cxn modelId="{03E30B5F-6382-4BC2-8650-1E8DE5EF0CEC}" type="presParOf" srcId="{D664A698-0D19-4A9E-AEED-01FBD735E897}" destId="{5A683504-6AD5-47CD-925B-780372355ABA}" srcOrd="6" destOrd="0" presId="urn:microsoft.com/office/officeart/2005/8/layout/hProcess7"/>
    <dgm:cxn modelId="{621E8D8D-30E1-4E64-B716-8BBDCB2F4AD5}" type="presParOf" srcId="{5A683504-6AD5-47CD-925B-780372355ABA}" destId="{B147D289-6DFF-48A7-B3EA-15D79374AD08}" srcOrd="0" destOrd="0" presId="urn:microsoft.com/office/officeart/2005/8/layout/hProcess7"/>
    <dgm:cxn modelId="{5A44FAB3-C1EB-4857-A16F-D85D21ED82A7}" type="presParOf" srcId="{5A683504-6AD5-47CD-925B-780372355ABA}" destId="{D9EE9DF0-5846-4964-A072-74D2C2828924}" srcOrd="1" destOrd="0" presId="urn:microsoft.com/office/officeart/2005/8/layout/hProcess7"/>
    <dgm:cxn modelId="{5A29146C-2BE2-48C8-87A6-04A7C823CA82}" type="presParOf" srcId="{5A683504-6AD5-47CD-925B-780372355ABA}" destId="{37355452-1420-49EB-9477-38D61ED77B69}" srcOrd="2" destOrd="0" presId="urn:microsoft.com/office/officeart/2005/8/layout/hProcess7"/>
    <dgm:cxn modelId="{56E34BF1-69FE-4646-82D7-EC2E4B2AB590}" type="presParOf" srcId="{D664A698-0D19-4A9E-AEED-01FBD735E897}" destId="{4B489FB4-136B-4BC0-985C-6F86DACC48FF}" srcOrd="7" destOrd="0" presId="urn:microsoft.com/office/officeart/2005/8/layout/hProcess7"/>
    <dgm:cxn modelId="{4CF7C715-CD3A-49CD-8F81-3918EF62CD21}" type="presParOf" srcId="{D664A698-0D19-4A9E-AEED-01FBD735E897}" destId="{6FD59031-1EA4-4CFD-97AC-4B1421479DAE}" srcOrd="8" destOrd="0" presId="urn:microsoft.com/office/officeart/2005/8/layout/hProcess7"/>
    <dgm:cxn modelId="{B8797684-4A34-448A-BDAA-F725AC6F099B}" type="presParOf" srcId="{6FD59031-1EA4-4CFD-97AC-4B1421479DAE}" destId="{9225463B-0ED4-49EA-8616-D70F73D0F810}" srcOrd="0" destOrd="0" presId="urn:microsoft.com/office/officeart/2005/8/layout/hProcess7"/>
    <dgm:cxn modelId="{1F17E013-75E0-4208-AFC6-A87E3980E239}" type="presParOf" srcId="{6FD59031-1EA4-4CFD-97AC-4B1421479DAE}" destId="{6DD09C12-43FC-46F6-8744-5D8DC4C5FFEA}" srcOrd="1" destOrd="0" presId="urn:microsoft.com/office/officeart/2005/8/layout/hProcess7"/>
    <dgm:cxn modelId="{530BCF9C-BB68-48D2-9084-C87F53102CB6}" type="presParOf" srcId="{6FD59031-1EA4-4CFD-97AC-4B1421479DAE}" destId="{EB824DA8-EE03-458A-B405-4A060AE8B75F}" srcOrd="2" destOrd="0" presId="urn:microsoft.com/office/officeart/2005/8/layout/hProcess7"/>
    <dgm:cxn modelId="{0CF15A9A-CB90-4A83-9031-6E3A3C8AE44C}" type="presParOf" srcId="{D664A698-0D19-4A9E-AEED-01FBD735E897}" destId="{5151CB64-0715-4721-A60F-C498FAC3C57B}" srcOrd="9" destOrd="0" presId="urn:microsoft.com/office/officeart/2005/8/layout/hProcess7"/>
    <dgm:cxn modelId="{40C40102-7778-4C46-B33E-297CE86D6527}" type="presParOf" srcId="{D664A698-0D19-4A9E-AEED-01FBD735E897}" destId="{0535BE2B-1F42-4620-AEF3-3AB83FCC9EAE}" srcOrd="10" destOrd="0" presId="urn:microsoft.com/office/officeart/2005/8/layout/hProcess7"/>
    <dgm:cxn modelId="{8C121A9B-050C-4C13-895F-FD7D6BD3DA73}" type="presParOf" srcId="{0535BE2B-1F42-4620-AEF3-3AB83FCC9EAE}" destId="{34F7C076-0A16-4D05-B7B3-49AD84D08A3E}" srcOrd="0" destOrd="0" presId="urn:microsoft.com/office/officeart/2005/8/layout/hProcess7"/>
    <dgm:cxn modelId="{EDDE9A20-D24B-4B76-B504-53E5759B252D}" type="presParOf" srcId="{0535BE2B-1F42-4620-AEF3-3AB83FCC9EAE}" destId="{B7678815-3F59-4C6E-A0EB-F5CA2DB79876}" srcOrd="1" destOrd="0" presId="urn:microsoft.com/office/officeart/2005/8/layout/hProcess7"/>
    <dgm:cxn modelId="{6B9466ED-0D2D-4FE4-997B-4CE014C79E21}" type="presParOf" srcId="{0535BE2B-1F42-4620-AEF3-3AB83FCC9EAE}" destId="{1400FD85-70DC-41D9-BE19-C66F592DA5B2}" srcOrd="2" destOrd="0" presId="urn:microsoft.com/office/officeart/2005/8/layout/hProcess7"/>
    <dgm:cxn modelId="{8327A868-B53F-4FF2-983F-DC5F183B0A7A}" type="presParOf" srcId="{D664A698-0D19-4A9E-AEED-01FBD735E897}" destId="{86AC9A18-77A1-4C07-9D7D-C15433739887}" srcOrd="11" destOrd="0" presId="urn:microsoft.com/office/officeart/2005/8/layout/hProcess7"/>
    <dgm:cxn modelId="{A1936AB5-F96A-4A55-8ED6-AAE4A939A8A6}" type="presParOf" srcId="{D664A698-0D19-4A9E-AEED-01FBD735E897}" destId="{EF365F74-6838-433E-9245-3BCDF7EEAFDE}" srcOrd="12" destOrd="0" presId="urn:microsoft.com/office/officeart/2005/8/layout/hProcess7"/>
    <dgm:cxn modelId="{CCC46B10-6768-4307-953B-572068E1B9CA}" type="presParOf" srcId="{EF365F74-6838-433E-9245-3BCDF7EEAFDE}" destId="{8809C070-0230-49FC-944A-95D4FBD621C2}" srcOrd="0" destOrd="0" presId="urn:microsoft.com/office/officeart/2005/8/layout/hProcess7"/>
    <dgm:cxn modelId="{B550867A-808E-4A23-9D66-56BBBC49A1D3}" type="presParOf" srcId="{EF365F74-6838-433E-9245-3BCDF7EEAFDE}" destId="{2AF0E1AB-B78F-4764-BF92-500C40930B1A}" srcOrd="1" destOrd="0" presId="urn:microsoft.com/office/officeart/2005/8/layout/hProcess7"/>
    <dgm:cxn modelId="{157796C8-FF56-4966-8B6F-847137F8BD08}" type="presParOf" srcId="{EF365F74-6838-433E-9245-3BCDF7EEAFDE}" destId="{6586AF6F-9730-4F8F-BE2D-00BA4BB02577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D2C15FC8-DD61-4878-A702-F6EDFE464E84}" type="doc">
      <dgm:prSet loTypeId="urn:microsoft.com/office/officeart/2005/8/layout/chevron1" loCatId="process" qsTypeId="urn:microsoft.com/office/officeart/2005/8/quickstyle/simple2" qsCatId="simple" csTypeId="urn:microsoft.com/office/officeart/2005/8/colors/accent3_1" csCatId="accent3" phldr="1"/>
      <dgm:spPr/>
    </dgm:pt>
    <dgm:pt modelId="{055B1619-E681-475D-A2EE-D04F7E4E13F3}">
      <dgm:prSet phldrT="[Текст]" custT="1"/>
      <dgm:spPr/>
      <dgm:t>
        <a:bodyPr/>
        <a:lstStyle/>
        <a:p>
          <a:r>
            <a:rPr lang="ru-RU" sz="1200" dirty="0">
              <a:latin typeface="PT Sans"/>
            </a:rPr>
            <a:t>Минимальный порог баллов для </a:t>
          </a:r>
          <a:br>
            <a:rPr lang="ru-RU" sz="1200" dirty="0">
              <a:latin typeface="PT Sans"/>
            </a:rPr>
          </a:br>
          <a:r>
            <a:rPr lang="ru-RU" sz="1200" dirty="0">
              <a:latin typeface="PT Sans"/>
            </a:rPr>
            <a:t>поступления в вуз -2025</a:t>
          </a:r>
          <a:endParaRPr lang="ru-RU" sz="1200" dirty="0"/>
        </a:p>
      </dgm:t>
    </dgm:pt>
    <dgm:pt modelId="{680DEAE5-9378-4DCA-9731-81A48AAD5A9C}" type="parTrans" cxnId="{EC475BC8-4C5A-4446-9FA7-19BF81709946}">
      <dgm:prSet/>
      <dgm:spPr/>
      <dgm:t>
        <a:bodyPr/>
        <a:lstStyle/>
        <a:p>
          <a:endParaRPr lang="ru-RU" sz="1400"/>
        </a:p>
      </dgm:t>
    </dgm:pt>
    <dgm:pt modelId="{F2E057B7-69C9-4EE7-A4EB-155019C67A36}" type="sibTrans" cxnId="{EC475BC8-4C5A-4446-9FA7-19BF81709946}">
      <dgm:prSet/>
      <dgm:spPr/>
      <dgm:t>
        <a:bodyPr/>
        <a:lstStyle/>
        <a:p>
          <a:endParaRPr lang="ru-RU" sz="1400"/>
        </a:p>
      </dgm:t>
    </dgm:pt>
    <dgm:pt modelId="{65F36BC6-7F17-4935-AFD5-806F068C0EC1}" type="pres">
      <dgm:prSet presAssocID="{D2C15FC8-DD61-4878-A702-F6EDFE464E84}" presName="Name0" presStyleCnt="0">
        <dgm:presLayoutVars>
          <dgm:dir/>
          <dgm:animLvl val="lvl"/>
          <dgm:resizeHandles val="exact"/>
        </dgm:presLayoutVars>
      </dgm:prSet>
      <dgm:spPr/>
    </dgm:pt>
    <dgm:pt modelId="{11F6232E-5E6E-47B7-BC56-0790772848B4}" type="pres">
      <dgm:prSet presAssocID="{055B1619-E681-475D-A2EE-D04F7E4E13F3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</dgm:pt>
  </dgm:ptLst>
  <dgm:cxnLst>
    <dgm:cxn modelId="{05526D5C-C1B8-4380-9D97-B37DFF41720D}" type="presOf" srcId="{D2C15FC8-DD61-4878-A702-F6EDFE464E84}" destId="{65F36BC6-7F17-4935-AFD5-806F068C0EC1}" srcOrd="0" destOrd="0" presId="urn:microsoft.com/office/officeart/2005/8/layout/chevron1"/>
    <dgm:cxn modelId="{EA58E55E-1FEE-4B2B-A02A-28234A85A621}" type="presOf" srcId="{055B1619-E681-475D-A2EE-D04F7E4E13F3}" destId="{11F6232E-5E6E-47B7-BC56-0790772848B4}" srcOrd="0" destOrd="0" presId="urn:microsoft.com/office/officeart/2005/8/layout/chevron1"/>
    <dgm:cxn modelId="{EC475BC8-4C5A-4446-9FA7-19BF81709946}" srcId="{D2C15FC8-DD61-4878-A702-F6EDFE464E84}" destId="{055B1619-E681-475D-A2EE-D04F7E4E13F3}" srcOrd="0" destOrd="0" parTransId="{680DEAE5-9378-4DCA-9731-81A48AAD5A9C}" sibTransId="{F2E057B7-69C9-4EE7-A4EB-155019C67A36}"/>
    <dgm:cxn modelId="{90C4DD45-4F3F-4E54-A5D2-905E216D6973}" type="presParOf" srcId="{65F36BC6-7F17-4935-AFD5-806F068C0EC1}" destId="{11F6232E-5E6E-47B7-BC56-0790772848B4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D2C15FC8-DD61-4878-A702-F6EDFE464E84}" type="doc">
      <dgm:prSet loTypeId="urn:microsoft.com/office/officeart/2005/8/layout/chevron1" loCatId="process" qsTypeId="urn:microsoft.com/office/officeart/2005/8/quickstyle/simple2" qsCatId="simple" csTypeId="urn:microsoft.com/office/officeart/2005/8/colors/accent3_1" csCatId="accent3" phldr="1"/>
      <dgm:spPr/>
    </dgm:pt>
    <dgm:pt modelId="{055B1619-E681-475D-A2EE-D04F7E4E13F3}">
      <dgm:prSet phldrT="[Текст]" custT="1"/>
      <dgm:spPr/>
      <dgm:t>
        <a:bodyPr/>
        <a:lstStyle/>
        <a:p>
          <a:r>
            <a:rPr lang="ru-RU" sz="1200" dirty="0">
              <a:latin typeface="PT Sans"/>
            </a:rPr>
            <a:t>Минимальный порог баллов для </a:t>
          </a:r>
          <a:br>
            <a:rPr lang="ru-RU" sz="1200" dirty="0">
              <a:latin typeface="PT Sans"/>
            </a:rPr>
          </a:br>
          <a:r>
            <a:rPr lang="ru-RU" sz="1200" dirty="0">
              <a:latin typeface="PT Sans"/>
            </a:rPr>
            <a:t>получения АТТЕСТАТА</a:t>
          </a:r>
          <a:endParaRPr lang="ru-RU" sz="1200" dirty="0"/>
        </a:p>
      </dgm:t>
    </dgm:pt>
    <dgm:pt modelId="{680DEAE5-9378-4DCA-9731-81A48AAD5A9C}" type="parTrans" cxnId="{EC475BC8-4C5A-4446-9FA7-19BF81709946}">
      <dgm:prSet/>
      <dgm:spPr/>
      <dgm:t>
        <a:bodyPr/>
        <a:lstStyle/>
        <a:p>
          <a:endParaRPr lang="ru-RU" sz="1400"/>
        </a:p>
      </dgm:t>
    </dgm:pt>
    <dgm:pt modelId="{F2E057B7-69C9-4EE7-A4EB-155019C67A36}" type="sibTrans" cxnId="{EC475BC8-4C5A-4446-9FA7-19BF81709946}">
      <dgm:prSet/>
      <dgm:spPr/>
      <dgm:t>
        <a:bodyPr/>
        <a:lstStyle/>
        <a:p>
          <a:endParaRPr lang="ru-RU" sz="1400"/>
        </a:p>
      </dgm:t>
    </dgm:pt>
    <dgm:pt modelId="{65F36BC6-7F17-4935-AFD5-806F068C0EC1}" type="pres">
      <dgm:prSet presAssocID="{D2C15FC8-DD61-4878-A702-F6EDFE464E84}" presName="Name0" presStyleCnt="0">
        <dgm:presLayoutVars>
          <dgm:dir/>
          <dgm:animLvl val="lvl"/>
          <dgm:resizeHandles val="exact"/>
        </dgm:presLayoutVars>
      </dgm:prSet>
      <dgm:spPr/>
    </dgm:pt>
    <dgm:pt modelId="{11F6232E-5E6E-47B7-BC56-0790772848B4}" type="pres">
      <dgm:prSet presAssocID="{055B1619-E681-475D-A2EE-D04F7E4E13F3}" presName="parTxOnly" presStyleLbl="node1" presStyleIdx="0" presStyleCnt="1" custScaleX="100098">
        <dgm:presLayoutVars>
          <dgm:chMax val="0"/>
          <dgm:chPref val="0"/>
          <dgm:bulletEnabled val="1"/>
        </dgm:presLayoutVars>
      </dgm:prSet>
      <dgm:spPr/>
    </dgm:pt>
  </dgm:ptLst>
  <dgm:cxnLst>
    <dgm:cxn modelId="{79341900-AC7F-404E-825B-D15CF2325944}" type="presOf" srcId="{D2C15FC8-DD61-4878-A702-F6EDFE464E84}" destId="{65F36BC6-7F17-4935-AFD5-806F068C0EC1}" srcOrd="0" destOrd="0" presId="urn:microsoft.com/office/officeart/2005/8/layout/chevron1"/>
    <dgm:cxn modelId="{EC475BC8-4C5A-4446-9FA7-19BF81709946}" srcId="{D2C15FC8-DD61-4878-A702-F6EDFE464E84}" destId="{055B1619-E681-475D-A2EE-D04F7E4E13F3}" srcOrd="0" destOrd="0" parTransId="{680DEAE5-9378-4DCA-9731-81A48AAD5A9C}" sibTransId="{F2E057B7-69C9-4EE7-A4EB-155019C67A36}"/>
    <dgm:cxn modelId="{84CD95F9-BB5D-4D9C-A9AC-359DAE0DAED8}" type="presOf" srcId="{055B1619-E681-475D-A2EE-D04F7E4E13F3}" destId="{11F6232E-5E6E-47B7-BC56-0790772848B4}" srcOrd="0" destOrd="0" presId="urn:microsoft.com/office/officeart/2005/8/layout/chevron1"/>
    <dgm:cxn modelId="{81E88232-FE6B-4EEC-BCAC-0762C57E2A6B}" type="presParOf" srcId="{65F36BC6-7F17-4935-AFD5-806F068C0EC1}" destId="{11F6232E-5E6E-47B7-BC56-0790772848B4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D2C15FC8-DD61-4878-A702-F6EDFE464E84}" type="doc">
      <dgm:prSet loTypeId="urn:microsoft.com/office/officeart/2005/8/layout/chevron1" loCatId="process" qsTypeId="urn:microsoft.com/office/officeart/2005/8/quickstyle/simple2" qsCatId="simple" csTypeId="urn:microsoft.com/office/officeart/2005/8/colors/accent4_2" csCatId="accent4" phldr="1"/>
      <dgm:spPr/>
    </dgm:pt>
    <dgm:pt modelId="{055B1619-E681-475D-A2EE-D04F7E4E13F3}">
      <dgm:prSet phldrT="[Текст]" custT="1"/>
      <dgm:spPr/>
      <dgm:t>
        <a:bodyPr/>
        <a:lstStyle/>
        <a:p>
          <a:r>
            <a:rPr lang="ru-RU" altLang="ru-RU" sz="1200" b="0" dirty="0">
              <a:latin typeface="Arial" panose="020B0604020202020204" pitchFamily="34" charset="0"/>
              <a:cs typeface="Arial" panose="020B0604020202020204" pitchFamily="34" charset="0"/>
            </a:rPr>
            <a:t>Как получить дополнительные баллы к ЕГЭ при поступлении в вуз?</a:t>
          </a:r>
          <a:endParaRPr lang="ru-RU" sz="1200" b="0" dirty="0"/>
        </a:p>
      </dgm:t>
    </dgm:pt>
    <dgm:pt modelId="{680DEAE5-9378-4DCA-9731-81A48AAD5A9C}" type="parTrans" cxnId="{EC475BC8-4C5A-4446-9FA7-19BF81709946}">
      <dgm:prSet/>
      <dgm:spPr/>
      <dgm:t>
        <a:bodyPr/>
        <a:lstStyle/>
        <a:p>
          <a:endParaRPr lang="ru-RU" sz="1400"/>
        </a:p>
      </dgm:t>
    </dgm:pt>
    <dgm:pt modelId="{F2E057B7-69C9-4EE7-A4EB-155019C67A36}" type="sibTrans" cxnId="{EC475BC8-4C5A-4446-9FA7-19BF81709946}">
      <dgm:prSet/>
      <dgm:spPr/>
      <dgm:t>
        <a:bodyPr/>
        <a:lstStyle/>
        <a:p>
          <a:endParaRPr lang="ru-RU" sz="1400"/>
        </a:p>
      </dgm:t>
    </dgm:pt>
    <dgm:pt modelId="{65F36BC6-7F17-4935-AFD5-806F068C0EC1}" type="pres">
      <dgm:prSet presAssocID="{D2C15FC8-DD61-4878-A702-F6EDFE464E84}" presName="Name0" presStyleCnt="0">
        <dgm:presLayoutVars>
          <dgm:dir/>
          <dgm:animLvl val="lvl"/>
          <dgm:resizeHandles val="exact"/>
        </dgm:presLayoutVars>
      </dgm:prSet>
      <dgm:spPr/>
    </dgm:pt>
    <dgm:pt modelId="{11F6232E-5E6E-47B7-BC56-0790772848B4}" type="pres">
      <dgm:prSet presAssocID="{055B1619-E681-475D-A2EE-D04F7E4E13F3}" presName="parTxOnly" presStyleLbl="node1" presStyleIdx="0" presStyleCnt="1" custScaleX="100098" custLinFactNeighborX="-49" custLinFactNeighborY="1283">
        <dgm:presLayoutVars>
          <dgm:chMax val="0"/>
          <dgm:chPref val="0"/>
          <dgm:bulletEnabled val="1"/>
        </dgm:presLayoutVars>
      </dgm:prSet>
      <dgm:spPr/>
    </dgm:pt>
  </dgm:ptLst>
  <dgm:cxnLst>
    <dgm:cxn modelId="{8CD8515E-5B46-424B-ADA3-7302788C6A3E}" type="presOf" srcId="{055B1619-E681-475D-A2EE-D04F7E4E13F3}" destId="{11F6232E-5E6E-47B7-BC56-0790772848B4}" srcOrd="0" destOrd="0" presId="urn:microsoft.com/office/officeart/2005/8/layout/chevron1"/>
    <dgm:cxn modelId="{DCA218BB-82AB-4393-A225-A47231970407}" type="presOf" srcId="{D2C15FC8-DD61-4878-A702-F6EDFE464E84}" destId="{65F36BC6-7F17-4935-AFD5-806F068C0EC1}" srcOrd="0" destOrd="0" presId="urn:microsoft.com/office/officeart/2005/8/layout/chevron1"/>
    <dgm:cxn modelId="{EC475BC8-4C5A-4446-9FA7-19BF81709946}" srcId="{D2C15FC8-DD61-4878-A702-F6EDFE464E84}" destId="{055B1619-E681-475D-A2EE-D04F7E4E13F3}" srcOrd="0" destOrd="0" parTransId="{680DEAE5-9378-4DCA-9731-81A48AAD5A9C}" sibTransId="{F2E057B7-69C9-4EE7-A4EB-155019C67A36}"/>
    <dgm:cxn modelId="{406875A3-CB92-4F21-A770-095445D8F932}" type="presParOf" srcId="{65F36BC6-7F17-4935-AFD5-806F068C0EC1}" destId="{11F6232E-5E6E-47B7-BC56-0790772848B4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D2C15FC8-DD61-4878-A702-F6EDFE464E84}" type="doc">
      <dgm:prSet loTypeId="urn:microsoft.com/office/officeart/2005/8/layout/chevron1" loCatId="process" qsTypeId="urn:microsoft.com/office/officeart/2005/8/quickstyle/simple2" qsCatId="simple" csTypeId="urn:microsoft.com/office/officeart/2005/8/colors/accent4_2" csCatId="accent4" phldr="1"/>
      <dgm:spPr/>
    </dgm:pt>
    <dgm:pt modelId="{055B1619-E681-475D-A2EE-D04F7E4E13F3}">
      <dgm:prSet phldrT="[Текст]" custT="1"/>
      <dgm:spPr/>
      <dgm:t>
        <a:bodyPr/>
        <a:lstStyle/>
        <a:p>
          <a:r>
            <a:rPr lang="ru-RU" altLang="ru-RU" sz="1200" b="0" dirty="0">
              <a:latin typeface="Arial" panose="020B0604020202020204" pitchFamily="34" charset="0"/>
              <a:cs typeface="Arial" panose="020B0604020202020204" pitchFamily="34" charset="0"/>
            </a:rPr>
            <a:t>Важные моменты </a:t>
          </a:r>
          <a:r>
            <a:rPr lang="ru-RU" altLang="ru-RU" sz="1200" b="0" dirty="0" err="1">
              <a:latin typeface="Arial" panose="020B0604020202020204" pitchFamily="34" charset="0"/>
              <a:cs typeface="Arial" panose="020B0604020202020204" pitchFamily="34" charset="0"/>
            </a:rPr>
            <a:t>ВсОШ</a:t>
          </a:r>
          <a:endParaRPr lang="ru-RU" sz="12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0DEAE5-9378-4DCA-9731-81A48AAD5A9C}" type="parTrans" cxnId="{EC475BC8-4C5A-4446-9FA7-19BF81709946}">
      <dgm:prSet/>
      <dgm:spPr/>
      <dgm:t>
        <a:bodyPr/>
        <a:lstStyle/>
        <a:p>
          <a:endParaRPr lang="ru-RU" sz="1400" b="0"/>
        </a:p>
      </dgm:t>
    </dgm:pt>
    <dgm:pt modelId="{F2E057B7-69C9-4EE7-A4EB-155019C67A36}" type="sibTrans" cxnId="{EC475BC8-4C5A-4446-9FA7-19BF81709946}">
      <dgm:prSet/>
      <dgm:spPr/>
      <dgm:t>
        <a:bodyPr/>
        <a:lstStyle/>
        <a:p>
          <a:endParaRPr lang="ru-RU" sz="1400" b="0"/>
        </a:p>
      </dgm:t>
    </dgm:pt>
    <dgm:pt modelId="{65F36BC6-7F17-4935-AFD5-806F068C0EC1}" type="pres">
      <dgm:prSet presAssocID="{D2C15FC8-DD61-4878-A702-F6EDFE464E84}" presName="Name0" presStyleCnt="0">
        <dgm:presLayoutVars>
          <dgm:dir/>
          <dgm:animLvl val="lvl"/>
          <dgm:resizeHandles val="exact"/>
        </dgm:presLayoutVars>
      </dgm:prSet>
      <dgm:spPr/>
    </dgm:pt>
    <dgm:pt modelId="{11F6232E-5E6E-47B7-BC56-0790772848B4}" type="pres">
      <dgm:prSet presAssocID="{055B1619-E681-475D-A2EE-D04F7E4E13F3}" presName="parTxOnly" presStyleLbl="node1" presStyleIdx="0" presStyleCnt="1" custScaleX="100098" custLinFactNeighborX="-1838" custLinFactNeighborY="-27487">
        <dgm:presLayoutVars>
          <dgm:chMax val="0"/>
          <dgm:chPref val="0"/>
          <dgm:bulletEnabled val="1"/>
        </dgm:presLayoutVars>
      </dgm:prSet>
      <dgm:spPr/>
    </dgm:pt>
  </dgm:ptLst>
  <dgm:cxnLst>
    <dgm:cxn modelId="{BC41E053-02F6-4979-85B5-D507F7FD471E}" type="presOf" srcId="{D2C15FC8-DD61-4878-A702-F6EDFE464E84}" destId="{65F36BC6-7F17-4935-AFD5-806F068C0EC1}" srcOrd="0" destOrd="0" presId="urn:microsoft.com/office/officeart/2005/8/layout/chevron1"/>
    <dgm:cxn modelId="{4C4C6F84-93EF-4E27-ADDA-A68AF5581BD4}" type="presOf" srcId="{055B1619-E681-475D-A2EE-D04F7E4E13F3}" destId="{11F6232E-5E6E-47B7-BC56-0790772848B4}" srcOrd="0" destOrd="0" presId="urn:microsoft.com/office/officeart/2005/8/layout/chevron1"/>
    <dgm:cxn modelId="{EC475BC8-4C5A-4446-9FA7-19BF81709946}" srcId="{D2C15FC8-DD61-4878-A702-F6EDFE464E84}" destId="{055B1619-E681-475D-A2EE-D04F7E4E13F3}" srcOrd="0" destOrd="0" parTransId="{680DEAE5-9378-4DCA-9731-81A48AAD5A9C}" sibTransId="{F2E057B7-69C9-4EE7-A4EB-155019C67A36}"/>
    <dgm:cxn modelId="{D7B55FCA-23F7-47C8-9D28-D84DB175627E}" type="presParOf" srcId="{65F36BC6-7F17-4935-AFD5-806F068C0EC1}" destId="{11F6232E-5E6E-47B7-BC56-0790772848B4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886CB319-0346-4E61-9CC6-535A4D128C16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B015F32-198B-4971-91E8-B2320F3958F7}">
      <dgm:prSet phldrT="[Текст]" phldr="1"/>
      <dgm:spPr/>
      <dgm:t>
        <a:bodyPr/>
        <a:lstStyle/>
        <a:p>
          <a:endParaRPr lang="ru-RU" dirty="0"/>
        </a:p>
      </dgm:t>
    </dgm:pt>
    <dgm:pt modelId="{E3C175E5-3B7E-44D2-9005-26FD92E988DB}" type="parTrans" cxnId="{5826EED4-929B-436F-B59F-CE91CBD92DAF}">
      <dgm:prSet/>
      <dgm:spPr/>
      <dgm:t>
        <a:bodyPr/>
        <a:lstStyle/>
        <a:p>
          <a:endParaRPr lang="ru-RU"/>
        </a:p>
      </dgm:t>
    </dgm:pt>
    <dgm:pt modelId="{A6C601F1-8531-4094-87EA-2935118DB687}" type="sibTrans" cxnId="{5826EED4-929B-436F-B59F-CE91CBD92DAF}">
      <dgm:prSet/>
      <dgm:spPr/>
      <dgm:t>
        <a:bodyPr/>
        <a:lstStyle/>
        <a:p>
          <a:endParaRPr lang="ru-RU"/>
        </a:p>
      </dgm:t>
    </dgm:pt>
    <dgm:pt modelId="{C917B368-5F85-4FDF-B72D-BD31FCF62565}">
      <dgm:prSet phldrT="[Текст]" phldr="1"/>
      <dgm:spPr/>
      <dgm:t>
        <a:bodyPr/>
        <a:lstStyle/>
        <a:p>
          <a:endParaRPr lang="ru-RU" dirty="0"/>
        </a:p>
      </dgm:t>
    </dgm:pt>
    <dgm:pt modelId="{9BEF6423-E0C9-44D2-888D-0FCD547FA582}" type="parTrans" cxnId="{79AAE8BE-1F06-4F4C-8119-5CFDB3669B55}">
      <dgm:prSet/>
      <dgm:spPr/>
      <dgm:t>
        <a:bodyPr/>
        <a:lstStyle/>
        <a:p>
          <a:endParaRPr lang="ru-RU"/>
        </a:p>
      </dgm:t>
    </dgm:pt>
    <dgm:pt modelId="{9E472725-718F-4BCB-AA87-A3224CFAB812}" type="sibTrans" cxnId="{79AAE8BE-1F06-4F4C-8119-5CFDB3669B55}">
      <dgm:prSet/>
      <dgm:spPr/>
      <dgm:t>
        <a:bodyPr/>
        <a:lstStyle/>
        <a:p>
          <a:endParaRPr lang="ru-RU"/>
        </a:p>
      </dgm:t>
    </dgm:pt>
    <dgm:pt modelId="{B1FE8580-729E-4B63-8D04-FAB0FBF27C6E}">
      <dgm:prSet phldrT="[Текст]"/>
      <dgm:spPr/>
      <dgm:t>
        <a:bodyPr/>
        <a:lstStyle/>
        <a:p>
          <a:endParaRPr lang="ru-RU" dirty="0"/>
        </a:p>
      </dgm:t>
    </dgm:pt>
    <dgm:pt modelId="{F24A4D43-C3D0-451A-A4B5-711CCB3A122D}" type="parTrans" cxnId="{C650094E-97B4-4A38-9CBA-8FEBFB52E76E}">
      <dgm:prSet/>
      <dgm:spPr/>
      <dgm:t>
        <a:bodyPr/>
        <a:lstStyle/>
        <a:p>
          <a:endParaRPr lang="ru-RU"/>
        </a:p>
      </dgm:t>
    </dgm:pt>
    <dgm:pt modelId="{27011698-D4E9-4026-90F2-B1111A2C98AE}" type="sibTrans" cxnId="{C650094E-97B4-4A38-9CBA-8FEBFB52E76E}">
      <dgm:prSet/>
      <dgm:spPr/>
      <dgm:t>
        <a:bodyPr/>
        <a:lstStyle/>
        <a:p>
          <a:endParaRPr lang="ru-RU"/>
        </a:p>
      </dgm:t>
    </dgm:pt>
    <dgm:pt modelId="{ECB1F4EA-1C5B-4636-8FA1-EB9454F0B8BE}">
      <dgm:prSet phldrT="[Текст]"/>
      <dgm:spPr/>
      <dgm:t>
        <a:bodyPr/>
        <a:lstStyle/>
        <a:p>
          <a:endParaRPr lang="ru-RU" dirty="0"/>
        </a:p>
      </dgm:t>
    </dgm:pt>
    <dgm:pt modelId="{2321E12F-B9B6-41B0-977A-45949BF4C939}" type="parTrans" cxnId="{90A35B66-BA5B-491B-9C5B-9CE87D1347C1}">
      <dgm:prSet/>
      <dgm:spPr/>
      <dgm:t>
        <a:bodyPr/>
        <a:lstStyle/>
        <a:p>
          <a:endParaRPr lang="ru-RU"/>
        </a:p>
      </dgm:t>
    </dgm:pt>
    <dgm:pt modelId="{88FC77D2-1655-46F4-B5D7-07FA3A440087}" type="sibTrans" cxnId="{90A35B66-BA5B-491B-9C5B-9CE87D1347C1}">
      <dgm:prSet/>
      <dgm:spPr/>
      <dgm:t>
        <a:bodyPr/>
        <a:lstStyle/>
        <a:p>
          <a:endParaRPr lang="ru-RU"/>
        </a:p>
      </dgm:t>
    </dgm:pt>
    <dgm:pt modelId="{DC4C54D1-7936-4E52-8909-A381FB238AA1}">
      <dgm:prSet phldrT="[Текст]" phldr="1"/>
      <dgm:spPr/>
      <dgm:t>
        <a:bodyPr/>
        <a:lstStyle/>
        <a:p>
          <a:endParaRPr lang="ru-RU" dirty="0"/>
        </a:p>
      </dgm:t>
    </dgm:pt>
    <dgm:pt modelId="{8E70485E-167D-4C9C-8928-A9433B444D44}" type="sibTrans" cxnId="{91841845-0333-431E-8990-9F3F0EF41829}">
      <dgm:prSet/>
      <dgm:spPr/>
      <dgm:t>
        <a:bodyPr/>
        <a:lstStyle/>
        <a:p>
          <a:endParaRPr lang="ru-RU"/>
        </a:p>
      </dgm:t>
    </dgm:pt>
    <dgm:pt modelId="{A1EBBF27-ACB1-4DD8-BA3B-99FAFD8691CE}" type="parTrans" cxnId="{91841845-0333-431E-8990-9F3F0EF41829}">
      <dgm:prSet/>
      <dgm:spPr/>
      <dgm:t>
        <a:bodyPr/>
        <a:lstStyle/>
        <a:p>
          <a:endParaRPr lang="ru-RU"/>
        </a:p>
      </dgm:t>
    </dgm:pt>
    <dgm:pt modelId="{EA889EFB-1100-4CBF-9D73-7827A27EACC8}" type="pres">
      <dgm:prSet presAssocID="{886CB319-0346-4E61-9CC6-535A4D128C16}" presName="Name0" presStyleCnt="0">
        <dgm:presLayoutVars>
          <dgm:dir/>
          <dgm:resizeHandles val="exact"/>
        </dgm:presLayoutVars>
      </dgm:prSet>
      <dgm:spPr/>
    </dgm:pt>
    <dgm:pt modelId="{43A26D06-DC0C-489F-AC7B-20EBD6A4A492}" type="pres">
      <dgm:prSet presAssocID="{0B015F32-198B-4971-91E8-B2320F3958F7}" presName="composite" presStyleCnt="0"/>
      <dgm:spPr/>
    </dgm:pt>
    <dgm:pt modelId="{661F318A-28F6-4EFB-A3B4-34A8B73940D5}" type="pres">
      <dgm:prSet presAssocID="{0B015F32-198B-4971-91E8-B2320F3958F7}" presName="rect1" presStyleLbl="bgShp" presStyleIdx="0" presStyleCnt="5" custScaleX="133505" custLinFactNeighborX="2016" custLinFactNeighborY="-293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1308E3D-3C60-460E-9C08-42EFAA3B231B}" type="pres">
      <dgm:prSet presAssocID="{0B015F32-198B-4971-91E8-B2320F3958F7}" presName="rect2" presStyleLbl="trBgShp" presStyleIdx="0" presStyleCnt="5" custLinFactNeighborX="17203" custLinFactNeighborY="27726">
        <dgm:presLayoutVars>
          <dgm:bulletEnabled val="1"/>
        </dgm:presLayoutVars>
      </dgm:prSet>
      <dgm:spPr/>
    </dgm:pt>
    <dgm:pt modelId="{E293C9B1-5EA0-4AC3-B596-20A555DC378D}" type="pres">
      <dgm:prSet presAssocID="{A6C601F1-8531-4094-87EA-2935118DB687}" presName="sibTrans" presStyleCnt="0"/>
      <dgm:spPr/>
    </dgm:pt>
    <dgm:pt modelId="{4929105B-93CF-410B-B7E9-F2F6CCB8D1B1}" type="pres">
      <dgm:prSet presAssocID="{C917B368-5F85-4FDF-B72D-BD31FCF62565}" presName="composite" presStyleCnt="0"/>
      <dgm:spPr/>
    </dgm:pt>
    <dgm:pt modelId="{37701F1A-1A7A-448D-9BB6-F53CD5EE1792}" type="pres">
      <dgm:prSet presAssocID="{C917B368-5F85-4FDF-B72D-BD31FCF62565}" presName="rect1" presStyleLbl="bgShp" presStyleIdx="1" presStyleCnt="5" custScaleX="13350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30300D4-4BDD-4DFA-BB2A-6EFFCDECA614}" type="pres">
      <dgm:prSet presAssocID="{C917B368-5F85-4FDF-B72D-BD31FCF62565}" presName="rect2" presStyleLbl="trBgShp" presStyleIdx="1" presStyleCnt="5" custLinFactNeighborX="15323" custLinFactNeighborY="27726">
        <dgm:presLayoutVars>
          <dgm:bulletEnabled val="1"/>
        </dgm:presLayoutVars>
      </dgm:prSet>
      <dgm:spPr/>
    </dgm:pt>
    <dgm:pt modelId="{A052BC18-9CE6-4C83-9BBA-7DDEC46B7E9B}" type="pres">
      <dgm:prSet presAssocID="{9E472725-718F-4BCB-AA87-A3224CFAB812}" presName="sibTrans" presStyleCnt="0"/>
      <dgm:spPr/>
    </dgm:pt>
    <dgm:pt modelId="{A8AAF0F6-8CCF-4B6C-BC27-3ED40A9C161E}" type="pres">
      <dgm:prSet presAssocID="{DC4C54D1-7936-4E52-8909-A381FB238AA1}" presName="composite" presStyleCnt="0"/>
      <dgm:spPr/>
    </dgm:pt>
    <dgm:pt modelId="{A7049752-B93A-4EFD-9842-E3993DEAF6F5}" type="pres">
      <dgm:prSet presAssocID="{DC4C54D1-7936-4E52-8909-A381FB238AA1}" presName="rect1" presStyleLbl="bgShp" presStyleIdx="2" presStyleCnt="5" custScaleX="133505" custLinFactNeighborX="-4221" custLinFactNeighborY="196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4F1E99F-3BEB-4676-B1A2-D88ADEBC254A}" type="pres">
      <dgm:prSet presAssocID="{DC4C54D1-7936-4E52-8909-A381FB238AA1}" presName="rect2" presStyleLbl="trBgShp" presStyleIdx="2" presStyleCnt="5" custLinFactNeighborX="11181" custLinFactNeighborY="35284">
        <dgm:presLayoutVars>
          <dgm:bulletEnabled val="1"/>
        </dgm:presLayoutVars>
      </dgm:prSet>
      <dgm:spPr/>
    </dgm:pt>
    <dgm:pt modelId="{9E975995-9E2E-426F-9FAD-8CC273B5D2C8}" type="pres">
      <dgm:prSet presAssocID="{8E70485E-167D-4C9C-8928-A9433B444D44}" presName="sibTrans" presStyleCnt="0"/>
      <dgm:spPr/>
    </dgm:pt>
    <dgm:pt modelId="{78BAE8B8-12EF-4E09-82DA-965140BE1A8C}" type="pres">
      <dgm:prSet presAssocID="{ECB1F4EA-1C5B-4636-8FA1-EB9454F0B8BE}" presName="composite" presStyleCnt="0"/>
      <dgm:spPr/>
    </dgm:pt>
    <dgm:pt modelId="{5F866DCB-82C1-4721-98CC-AC3289ED2D74}" type="pres">
      <dgm:prSet presAssocID="{ECB1F4EA-1C5B-4636-8FA1-EB9454F0B8BE}" presName="rect1" presStyleLbl="bgShp" presStyleIdx="3" presStyleCnt="5" custScaleX="133505" custLinFactNeighborX="-3366" custLinFactNeighborY="-7691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452CF37-BE98-4AD8-BFBF-124E0118955C}" type="pres">
      <dgm:prSet presAssocID="{ECB1F4EA-1C5B-4636-8FA1-EB9454F0B8BE}" presName="rect2" presStyleLbl="trBgShp" presStyleIdx="3" presStyleCnt="5" custLinFactNeighborX="12815" custLinFactNeighborY="8316">
        <dgm:presLayoutVars>
          <dgm:bulletEnabled val="1"/>
        </dgm:presLayoutVars>
      </dgm:prSet>
      <dgm:spPr/>
    </dgm:pt>
    <dgm:pt modelId="{9DEE1D4A-2970-4031-8EF4-8ACE88589F9D}" type="pres">
      <dgm:prSet presAssocID="{88FC77D2-1655-46F4-B5D7-07FA3A440087}" presName="sibTrans" presStyleCnt="0"/>
      <dgm:spPr/>
    </dgm:pt>
    <dgm:pt modelId="{AB4C1E07-42ED-4C8E-B73D-141905EA6389}" type="pres">
      <dgm:prSet presAssocID="{B1FE8580-729E-4B63-8D04-FAB0FBF27C6E}" presName="composite" presStyleCnt="0"/>
      <dgm:spPr/>
    </dgm:pt>
    <dgm:pt modelId="{B327FE8E-849D-45ED-8B49-B0551DEC6281}" type="pres">
      <dgm:prSet presAssocID="{B1FE8580-729E-4B63-8D04-FAB0FBF27C6E}" presName="rect1" presStyleLbl="bgShp" presStyleIdx="4" presStyleCnt="5" custScaleX="133505" custLinFactNeighborX="-8338" custLinFactNeighborY="-628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C14F166F-0C54-46AE-8E32-9A7C408E3A3C}" type="pres">
      <dgm:prSet presAssocID="{B1FE8580-729E-4B63-8D04-FAB0FBF27C6E}" presName="rect2" presStyleLbl="trBgShp" presStyleIdx="4" presStyleCnt="5" custLinFactNeighborX="7303" custLinFactNeighborY="-335">
        <dgm:presLayoutVars>
          <dgm:bulletEnabled val="1"/>
        </dgm:presLayoutVars>
      </dgm:prSet>
      <dgm:spPr/>
    </dgm:pt>
  </dgm:ptLst>
  <dgm:cxnLst>
    <dgm:cxn modelId="{FF485605-1B71-4E67-BA78-F3BD132ED34D}" type="presOf" srcId="{DC4C54D1-7936-4E52-8909-A381FB238AA1}" destId="{94F1E99F-3BEB-4676-B1A2-D88ADEBC254A}" srcOrd="0" destOrd="0" presId="urn:microsoft.com/office/officeart/2008/layout/BendingPictureSemiTransparentText"/>
    <dgm:cxn modelId="{7707EC1B-2391-423F-92D5-FF47A4F57C44}" type="presOf" srcId="{886CB319-0346-4E61-9CC6-535A4D128C16}" destId="{EA889EFB-1100-4CBF-9D73-7827A27EACC8}" srcOrd="0" destOrd="0" presId="urn:microsoft.com/office/officeart/2008/layout/BendingPictureSemiTransparentText"/>
    <dgm:cxn modelId="{91841845-0333-431E-8990-9F3F0EF41829}" srcId="{886CB319-0346-4E61-9CC6-535A4D128C16}" destId="{DC4C54D1-7936-4E52-8909-A381FB238AA1}" srcOrd="2" destOrd="0" parTransId="{A1EBBF27-ACB1-4DD8-BA3B-99FAFD8691CE}" sibTransId="{8E70485E-167D-4C9C-8928-A9433B444D44}"/>
    <dgm:cxn modelId="{DDD4DA4D-B49B-4C70-BA6E-C54D02B4E655}" type="presOf" srcId="{C917B368-5F85-4FDF-B72D-BD31FCF62565}" destId="{530300D4-4BDD-4DFA-BB2A-6EFFCDECA614}" srcOrd="0" destOrd="0" presId="urn:microsoft.com/office/officeart/2008/layout/BendingPictureSemiTransparentText"/>
    <dgm:cxn modelId="{C650094E-97B4-4A38-9CBA-8FEBFB52E76E}" srcId="{886CB319-0346-4E61-9CC6-535A4D128C16}" destId="{B1FE8580-729E-4B63-8D04-FAB0FBF27C6E}" srcOrd="4" destOrd="0" parTransId="{F24A4D43-C3D0-451A-A4B5-711CCB3A122D}" sibTransId="{27011698-D4E9-4026-90F2-B1111A2C98AE}"/>
    <dgm:cxn modelId="{90A35B66-BA5B-491B-9C5B-9CE87D1347C1}" srcId="{886CB319-0346-4E61-9CC6-535A4D128C16}" destId="{ECB1F4EA-1C5B-4636-8FA1-EB9454F0B8BE}" srcOrd="3" destOrd="0" parTransId="{2321E12F-B9B6-41B0-977A-45949BF4C939}" sibTransId="{88FC77D2-1655-46F4-B5D7-07FA3A440087}"/>
    <dgm:cxn modelId="{88915C87-B809-4192-8BA8-E5793B41ED8F}" type="presOf" srcId="{ECB1F4EA-1C5B-4636-8FA1-EB9454F0B8BE}" destId="{C452CF37-BE98-4AD8-BFBF-124E0118955C}" srcOrd="0" destOrd="0" presId="urn:microsoft.com/office/officeart/2008/layout/BendingPictureSemiTransparentText"/>
    <dgm:cxn modelId="{79AAE8BE-1F06-4F4C-8119-5CFDB3669B55}" srcId="{886CB319-0346-4E61-9CC6-535A4D128C16}" destId="{C917B368-5F85-4FDF-B72D-BD31FCF62565}" srcOrd="1" destOrd="0" parTransId="{9BEF6423-E0C9-44D2-888D-0FCD547FA582}" sibTransId="{9E472725-718F-4BCB-AA87-A3224CFAB812}"/>
    <dgm:cxn modelId="{10811ACF-C7BC-4895-9710-3567F2411A4E}" type="presOf" srcId="{0B015F32-198B-4971-91E8-B2320F3958F7}" destId="{B1308E3D-3C60-460E-9C08-42EFAA3B231B}" srcOrd="0" destOrd="0" presId="urn:microsoft.com/office/officeart/2008/layout/BendingPictureSemiTransparentText"/>
    <dgm:cxn modelId="{5826EED4-929B-436F-B59F-CE91CBD92DAF}" srcId="{886CB319-0346-4E61-9CC6-535A4D128C16}" destId="{0B015F32-198B-4971-91E8-B2320F3958F7}" srcOrd="0" destOrd="0" parTransId="{E3C175E5-3B7E-44D2-9005-26FD92E988DB}" sibTransId="{A6C601F1-8531-4094-87EA-2935118DB687}"/>
    <dgm:cxn modelId="{453F59E1-E741-4FE0-A87E-9759DE2ACCF3}" type="presOf" srcId="{B1FE8580-729E-4B63-8D04-FAB0FBF27C6E}" destId="{C14F166F-0C54-46AE-8E32-9A7C408E3A3C}" srcOrd="0" destOrd="0" presId="urn:microsoft.com/office/officeart/2008/layout/BendingPictureSemiTransparentText"/>
    <dgm:cxn modelId="{CF6990AB-1455-45CC-87C6-0B678CEC6820}" type="presParOf" srcId="{EA889EFB-1100-4CBF-9D73-7827A27EACC8}" destId="{43A26D06-DC0C-489F-AC7B-20EBD6A4A492}" srcOrd="0" destOrd="0" presId="urn:microsoft.com/office/officeart/2008/layout/BendingPictureSemiTransparentText"/>
    <dgm:cxn modelId="{A4716629-CC32-47FD-A32A-D5FD64D9A8E9}" type="presParOf" srcId="{43A26D06-DC0C-489F-AC7B-20EBD6A4A492}" destId="{661F318A-28F6-4EFB-A3B4-34A8B73940D5}" srcOrd="0" destOrd="0" presId="urn:microsoft.com/office/officeart/2008/layout/BendingPictureSemiTransparentText"/>
    <dgm:cxn modelId="{C3B5AD23-851D-47CA-9733-BC397EC8D497}" type="presParOf" srcId="{43A26D06-DC0C-489F-AC7B-20EBD6A4A492}" destId="{B1308E3D-3C60-460E-9C08-42EFAA3B231B}" srcOrd="1" destOrd="0" presId="urn:microsoft.com/office/officeart/2008/layout/BendingPictureSemiTransparentText"/>
    <dgm:cxn modelId="{426856E3-C95C-4816-94A4-96503D42B198}" type="presParOf" srcId="{EA889EFB-1100-4CBF-9D73-7827A27EACC8}" destId="{E293C9B1-5EA0-4AC3-B596-20A555DC378D}" srcOrd="1" destOrd="0" presId="urn:microsoft.com/office/officeart/2008/layout/BendingPictureSemiTransparentText"/>
    <dgm:cxn modelId="{20816D7A-8FB8-4A43-82F4-4854C25655EA}" type="presParOf" srcId="{EA889EFB-1100-4CBF-9D73-7827A27EACC8}" destId="{4929105B-93CF-410B-B7E9-F2F6CCB8D1B1}" srcOrd="2" destOrd="0" presId="urn:microsoft.com/office/officeart/2008/layout/BendingPictureSemiTransparentText"/>
    <dgm:cxn modelId="{41762278-8CAE-4F99-A63E-DB1F29580517}" type="presParOf" srcId="{4929105B-93CF-410B-B7E9-F2F6CCB8D1B1}" destId="{37701F1A-1A7A-448D-9BB6-F53CD5EE1792}" srcOrd="0" destOrd="0" presId="urn:microsoft.com/office/officeart/2008/layout/BendingPictureSemiTransparentText"/>
    <dgm:cxn modelId="{0EF1EBD0-4DE4-47A7-975E-18EF67F75F76}" type="presParOf" srcId="{4929105B-93CF-410B-B7E9-F2F6CCB8D1B1}" destId="{530300D4-4BDD-4DFA-BB2A-6EFFCDECA614}" srcOrd="1" destOrd="0" presId="urn:microsoft.com/office/officeart/2008/layout/BendingPictureSemiTransparentText"/>
    <dgm:cxn modelId="{F45A4A1E-F0E3-4CA3-AB82-E6F2963F28D7}" type="presParOf" srcId="{EA889EFB-1100-4CBF-9D73-7827A27EACC8}" destId="{A052BC18-9CE6-4C83-9BBA-7DDEC46B7E9B}" srcOrd="3" destOrd="0" presId="urn:microsoft.com/office/officeart/2008/layout/BendingPictureSemiTransparentText"/>
    <dgm:cxn modelId="{5057186E-135F-4E4F-A1B7-1B3601CE8294}" type="presParOf" srcId="{EA889EFB-1100-4CBF-9D73-7827A27EACC8}" destId="{A8AAF0F6-8CCF-4B6C-BC27-3ED40A9C161E}" srcOrd="4" destOrd="0" presId="urn:microsoft.com/office/officeart/2008/layout/BendingPictureSemiTransparentText"/>
    <dgm:cxn modelId="{A7A93F02-2ADE-46E5-BD7B-6DE67E9A7F48}" type="presParOf" srcId="{A8AAF0F6-8CCF-4B6C-BC27-3ED40A9C161E}" destId="{A7049752-B93A-4EFD-9842-E3993DEAF6F5}" srcOrd="0" destOrd="0" presId="urn:microsoft.com/office/officeart/2008/layout/BendingPictureSemiTransparentText"/>
    <dgm:cxn modelId="{BD581DF9-B816-4079-BEAF-0D866960487E}" type="presParOf" srcId="{A8AAF0F6-8CCF-4B6C-BC27-3ED40A9C161E}" destId="{94F1E99F-3BEB-4676-B1A2-D88ADEBC254A}" srcOrd="1" destOrd="0" presId="urn:microsoft.com/office/officeart/2008/layout/BendingPictureSemiTransparentText"/>
    <dgm:cxn modelId="{97C0F1E0-ED78-43E5-9282-DC12EEAF4C3B}" type="presParOf" srcId="{EA889EFB-1100-4CBF-9D73-7827A27EACC8}" destId="{9E975995-9E2E-426F-9FAD-8CC273B5D2C8}" srcOrd="5" destOrd="0" presId="urn:microsoft.com/office/officeart/2008/layout/BendingPictureSemiTransparentText"/>
    <dgm:cxn modelId="{62AC49DF-0896-4602-93C2-1AD516BA1CA0}" type="presParOf" srcId="{EA889EFB-1100-4CBF-9D73-7827A27EACC8}" destId="{78BAE8B8-12EF-4E09-82DA-965140BE1A8C}" srcOrd="6" destOrd="0" presId="urn:microsoft.com/office/officeart/2008/layout/BendingPictureSemiTransparentText"/>
    <dgm:cxn modelId="{F53A3622-B50E-43BF-8598-C20BE11CD362}" type="presParOf" srcId="{78BAE8B8-12EF-4E09-82DA-965140BE1A8C}" destId="{5F866DCB-82C1-4721-98CC-AC3289ED2D74}" srcOrd="0" destOrd="0" presId="urn:microsoft.com/office/officeart/2008/layout/BendingPictureSemiTransparentText"/>
    <dgm:cxn modelId="{C64ECA41-C21B-41EB-88B6-8932BF5CB435}" type="presParOf" srcId="{78BAE8B8-12EF-4E09-82DA-965140BE1A8C}" destId="{C452CF37-BE98-4AD8-BFBF-124E0118955C}" srcOrd="1" destOrd="0" presId="urn:microsoft.com/office/officeart/2008/layout/BendingPictureSemiTransparentText"/>
    <dgm:cxn modelId="{48CCD8E2-AC2D-4FDF-A77B-E02C3A7633AF}" type="presParOf" srcId="{EA889EFB-1100-4CBF-9D73-7827A27EACC8}" destId="{9DEE1D4A-2970-4031-8EF4-8ACE88589F9D}" srcOrd="7" destOrd="0" presId="urn:microsoft.com/office/officeart/2008/layout/BendingPictureSemiTransparentText"/>
    <dgm:cxn modelId="{8061A6B5-D4B5-4F69-A807-EED34F595151}" type="presParOf" srcId="{EA889EFB-1100-4CBF-9D73-7827A27EACC8}" destId="{AB4C1E07-42ED-4C8E-B73D-141905EA6389}" srcOrd="8" destOrd="0" presId="urn:microsoft.com/office/officeart/2008/layout/BendingPictureSemiTransparentText"/>
    <dgm:cxn modelId="{922101BD-8A8F-47AE-A9A8-A705A9CB9B58}" type="presParOf" srcId="{AB4C1E07-42ED-4C8E-B73D-141905EA6389}" destId="{B327FE8E-849D-45ED-8B49-B0551DEC6281}" srcOrd="0" destOrd="0" presId="urn:microsoft.com/office/officeart/2008/layout/BendingPictureSemiTransparentText"/>
    <dgm:cxn modelId="{31D18516-5752-486A-B7CB-EEDC2AF03C75}" type="presParOf" srcId="{AB4C1E07-42ED-4C8E-B73D-141905EA6389}" destId="{C14F166F-0C54-46AE-8E32-9A7C408E3A3C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90500E-930C-4EC5-9E9F-E8C813484893}" type="doc">
      <dgm:prSet loTypeId="urn:microsoft.com/office/officeart/2005/8/layout/hProcess7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36D75571-AFCE-4EF1-9A27-AAF2DC047D6C}">
      <dgm:prSet phldrT="[Текст]" phldr="1" custT="1"/>
      <dgm:spPr/>
      <dgm:t>
        <a:bodyPr/>
        <a:lstStyle/>
        <a:p>
          <a:endParaRPr lang="ru-RU" sz="800" b="0" dirty="0"/>
        </a:p>
      </dgm:t>
    </dgm:pt>
    <dgm:pt modelId="{F19BDC56-87B5-411F-88F7-9175AC5B2C20}" type="parTrans" cxnId="{E577D009-CEBC-41A9-B732-7D69DBE86C42}">
      <dgm:prSet/>
      <dgm:spPr/>
      <dgm:t>
        <a:bodyPr/>
        <a:lstStyle/>
        <a:p>
          <a:endParaRPr lang="ru-RU" sz="3200" b="0"/>
        </a:p>
      </dgm:t>
    </dgm:pt>
    <dgm:pt modelId="{B603225E-44D3-4CF1-8DD4-1DD418AF488C}" type="sibTrans" cxnId="{E577D009-CEBC-41A9-B732-7D69DBE86C42}">
      <dgm:prSet/>
      <dgm:spPr/>
      <dgm:t>
        <a:bodyPr/>
        <a:lstStyle/>
        <a:p>
          <a:endParaRPr lang="ru-RU" sz="3200" b="0"/>
        </a:p>
      </dgm:t>
    </dgm:pt>
    <dgm:pt modelId="{CC36085C-6262-4216-B948-A08291F2024B}">
      <dgm:prSet phldrT="[Текст]" custT="1"/>
      <dgm:spPr/>
      <dgm:t>
        <a:bodyPr/>
        <a:lstStyle/>
        <a:p>
          <a:r>
            <a:rPr lang="ru-RU" sz="1200" b="0" dirty="0"/>
            <a:t>Досрочный: </a:t>
          </a:r>
          <a:br>
            <a:rPr lang="ru-RU" sz="1200" b="0" dirty="0"/>
          </a:br>
          <a:r>
            <a:rPr lang="ru-RU" sz="1200" b="0" dirty="0"/>
            <a:t>с 22 апреля по 17 мая</a:t>
          </a:r>
        </a:p>
      </dgm:t>
    </dgm:pt>
    <dgm:pt modelId="{616D08AF-0B93-421D-B665-313F2CAF7A01}" type="parTrans" cxnId="{5F09D739-479B-430C-A476-D27F9DFFF520}">
      <dgm:prSet/>
      <dgm:spPr/>
      <dgm:t>
        <a:bodyPr/>
        <a:lstStyle/>
        <a:p>
          <a:endParaRPr lang="ru-RU" sz="3200" b="0"/>
        </a:p>
      </dgm:t>
    </dgm:pt>
    <dgm:pt modelId="{927A4E60-47F2-413D-8CC2-EC7BD3A89CAB}" type="sibTrans" cxnId="{5F09D739-479B-430C-A476-D27F9DFFF520}">
      <dgm:prSet/>
      <dgm:spPr/>
      <dgm:t>
        <a:bodyPr/>
        <a:lstStyle/>
        <a:p>
          <a:endParaRPr lang="ru-RU" sz="3200" b="0"/>
        </a:p>
      </dgm:t>
    </dgm:pt>
    <dgm:pt modelId="{3EA7FFBA-E85D-4D18-AE66-56E57512952B}">
      <dgm:prSet phldrT="[Текст]" custT="1"/>
      <dgm:spPr/>
      <dgm:t>
        <a:bodyPr/>
        <a:lstStyle/>
        <a:p>
          <a:r>
            <a:rPr lang="ru-RU" sz="1200" b="0" dirty="0"/>
            <a:t>Основной: </a:t>
          </a:r>
          <a:br>
            <a:rPr lang="ru-RU" sz="1200" b="0" dirty="0"/>
          </a:br>
          <a:r>
            <a:rPr lang="ru-RU" sz="1200" b="0" dirty="0"/>
            <a:t>с 21 мая по</a:t>
          </a:r>
          <a:br>
            <a:rPr lang="ru-RU" sz="1200" b="0" dirty="0"/>
          </a:br>
          <a:r>
            <a:rPr lang="ru-RU" sz="1200" b="0" dirty="0"/>
            <a:t>2 июля</a:t>
          </a:r>
        </a:p>
      </dgm:t>
    </dgm:pt>
    <dgm:pt modelId="{907E65DC-88F1-4483-8066-EA24C1B1FF87}" type="parTrans" cxnId="{82494B0C-DAD9-4A3A-9E06-4477C62039B3}">
      <dgm:prSet/>
      <dgm:spPr/>
      <dgm:t>
        <a:bodyPr/>
        <a:lstStyle/>
        <a:p>
          <a:endParaRPr lang="ru-RU" sz="3200" b="0"/>
        </a:p>
      </dgm:t>
    </dgm:pt>
    <dgm:pt modelId="{8E77B6C9-3663-4959-9AB9-6A921478B6EB}" type="sibTrans" cxnId="{82494B0C-DAD9-4A3A-9E06-4477C62039B3}">
      <dgm:prSet/>
      <dgm:spPr/>
      <dgm:t>
        <a:bodyPr/>
        <a:lstStyle/>
        <a:p>
          <a:endParaRPr lang="ru-RU" sz="3200" b="0"/>
        </a:p>
      </dgm:t>
    </dgm:pt>
    <dgm:pt modelId="{1757F8B5-5B7F-432E-8802-A59032884131}">
      <dgm:prSet phldrT="[Текст]" phldr="1" custT="1"/>
      <dgm:spPr/>
      <dgm:t>
        <a:bodyPr/>
        <a:lstStyle/>
        <a:p>
          <a:endParaRPr lang="ru-RU" sz="800" b="0" dirty="0"/>
        </a:p>
      </dgm:t>
    </dgm:pt>
    <dgm:pt modelId="{9F5EE506-83C5-4C3F-ACB5-EB595BF7BD52}" type="parTrans" cxnId="{07106BDD-7A47-46FE-B5EA-65681C2C533B}">
      <dgm:prSet/>
      <dgm:spPr/>
      <dgm:t>
        <a:bodyPr/>
        <a:lstStyle/>
        <a:p>
          <a:endParaRPr lang="ru-RU" sz="3200" b="0"/>
        </a:p>
      </dgm:t>
    </dgm:pt>
    <dgm:pt modelId="{DFF9C194-5D57-433D-A4C9-67E4E2B34EF2}" type="sibTrans" cxnId="{07106BDD-7A47-46FE-B5EA-65681C2C533B}">
      <dgm:prSet/>
      <dgm:spPr/>
      <dgm:t>
        <a:bodyPr/>
        <a:lstStyle/>
        <a:p>
          <a:endParaRPr lang="ru-RU" sz="3200" b="0"/>
        </a:p>
      </dgm:t>
    </dgm:pt>
    <dgm:pt modelId="{0734C4E0-20C1-4FB1-A363-4C8EADD29B1A}">
      <dgm:prSet phldrT="[Текст]" custT="1"/>
      <dgm:spPr/>
      <dgm:t>
        <a:bodyPr/>
        <a:lstStyle/>
        <a:p>
          <a:r>
            <a:rPr lang="ru-RU" sz="1200" b="0" dirty="0"/>
            <a:t>Дополнительный: </a:t>
          </a:r>
          <a:br>
            <a:rPr lang="ru-RU" sz="1200" b="0" dirty="0"/>
          </a:br>
          <a:r>
            <a:rPr lang="ru-RU" sz="1200" b="0" dirty="0"/>
            <a:t>с 2 по 23 сентября</a:t>
          </a:r>
        </a:p>
      </dgm:t>
    </dgm:pt>
    <dgm:pt modelId="{91361290-0C48-4B86-B6F0-AAE51DE9700E}" type="parTrans" cxnId="{641B5622-7E04-488C-B11C-4683EF6D2111}">
      <dgm:prSet/>
      <dgm:spPr/>
      <dgm:t>
        <a:bodyPr/>
        <a:lstStyle/>
        <a:p>
          <a:endParaRPr lang="ru-RU" sz="3200" b="0"/>
        </a:p>
      </dgm:t>
    </dgm:pt>
    <dgm:pt modelId="{BE366603-05F4-43FE-805C-DD255DDF90D6}" type="sibTrans" cxnId="{641B5622-7E04-488C-B11C-4683EF6D2111}">
      <dgm:prSet/>
      <dgm:spPr/>
      <dgm:t>
        <a:bodyPr/>
        <a:lstStyle/>
        <a:p>
          <a:endParaRPr lang="ru-RU" sz="3200" b="0"/>
        </a:p>
      </dgm:t>
    </dgm:pt>
    <dgm:pt modelId="{D9C7DBF3-BA48-42E3-A99C-0DBA725E088A}">
      <dgm:prSet phldrT="[Текст]" custT="1"/>
      <dgm:spPr/>
      <dgm:t>
        <a:bodyPr/>
        <a:lstStyle/>
        <a:p>
          <a:endParaRPr lang="ru-RU" sz="800" b="0" dirty="0"/>
        </a:p>
      </dgm:t>
    </dgm:pt>
    <dgm:pt modelId="{F15F874F-C8E6-42CB-9924-703D53F29742}" type="parTrans" cxnId="{53FB13A2-4748-423C-95AB-53FE760D9745}">
      <dgm:prSet/>
      <dgm:spPr/>
      <dgm:t>
        <a:bodyPr/>
        <a:lstStyle/>
        <a:p>
          <a:endParaRPr lang="ru-RU" b="0"/>
        </a:p>
      </dgm:t>
    </dgm:pt>
    <dgm:pt modelId="{953FFE8D-6364-42CF-BDC0-FF9D8B10BF8B}" type="sibTrans" cxnId="{53FB13A2-4748-423C-95AB-53FE760D9745}">
      <dgm:prSet/>
      <dgm:spPr/>
      <dgm:t>
        <a:bodyPr/>
        <a:lstStyle/>
        <a:p>
          <a:endParaRPr lang="ru-RU" b="0"/>
        </a:p>
      </dgm:t>
    </dgm:pt>
    <dgm:pt modelId="{D664A698-0D19-4A9E-AEED-01FBD735E897}" type="pres">
      <dgm:prSet presAssocID="{8990500E-930C-4EC5-9E9F-E8C813484893}" presName="Name0" presStyleCnt="0">
        <dgm:presLayoutVars>
          <dgm:dir/>
          <dgm:animLvl val="lvl"/>
          <dgm:resizeHandles val="exact"/>
        </dgm:presLayoutVars>
      </dgm:prSet>
      <dgm:spPr/>
    </dgm:pt>
    <dgm:pt modelId="{835277E8-3199-4820-B41C-C941D3D88C92}" type="pres">
      <dgm:prSet presAssocID="{36D75571-AFCE-4EF1-9A27-AAF2DC047D6C}" presName="compositeNode" presStyleCnt="0">
        <dgm:presLayoutVars>
          <dgm:bulletEnabled val="1"/>
        </dgm:presLayoutVars>
      </dgm:prSet>
      <dgm:spPr/>
    </dgm:pt>
    <dgm:pt modelId="{2EE7F989-E99E-4088-B231-B6785E5D9B22}" type="pres">
      <dgm:prSet presAssocID="{36D75571-AFCE-4EF1-9A27-AAF2DC047D6C}" presName="bgRect" presStyleLbl="node1" presStyleIdx="0" presStyleCnt="3"/>
      <dgm:spPr/>
    </dgm:pt>
    <dgm:pt modelId="{8D7A345A-7835-4F71-855F-873BBF87F125}" type="pres">
      <dgm:prSet presAssocID="{36D75571-AFCE-4EF1-9A27-AAF2DC047D6C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D555DCFC-E6A6-49A5-AC03-659A2517BD94}" type="pres">
      <dgm:prSet presAssocID="{36D75571-AFCE-4EF1-9A27-AAF2DC047D6C}" presName="childNode" presStyleLbl="node1" presStyleIdx="0" presStyleCnt="3">
        <dgm:presLayoutVars>
          <dgm:bulletEnabled val="1"/>
        </dgm:presLayoutVars>
      </dgm:prSet>
      <dgm:spPr/>
    </dgm:pt>
    <dgm:pt modelId="{C0D61E1C-ED09-495A-A4CC-4DD5709A4877}" type="pres">
      <dgm:prSet presAssocID="{B603225E-44D3-4CF1-8DD4-1DD418AF488C}" presName="hSp" presStyleCnt="0"/>
      <dgm:spPr/>
    </dgm:pt>
    <dgm:pt modelId="{29BF7742-22BC-4145-88E0-3D9D94FE97A2}" type="pres">
      <dgm:prSet presAssocID="{B603225E-44D3-4CF1-8DD4-1DD418AF488C}" presName="vProcSp" presStyleCnt="0"/>
      <dgm:spPr/>
    </dgm:pt>
    <dgm:pt modelId="{93B483F9-21C2-4A5D-865B-96D464D6262C}" type="pres">
      <dgm:prSet presAssocID="{B603225E-44D3-4CF1-8DD4-1DD418AF488C}" presName="vSp1" presStyleCnt="0"/>
      <dgm:spPr/>
    </dgm:pt>
    <dgm:pt modelId="{071EF6A1-E7F6-4B98-AE91-5C14506C5894}" type="pres">
      <dgm:prSet presAssocID="{B603225E-44D3-4CF1-8DD4-1DD418AF488C}" presName="simulatedConn" presStyleLbl="solidFgAcc1" presStyleIdx="0" presStyleCnt="2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  <dgm:pt modelId="{2E39A148-90B6-45F2-9DA6-F8351D0CC41C}" type="pres">
      <dgm:prSet presAssocID="{B603225E-44D3-4CF1-8DD4-1DD418AF488C}" presName="vSp2" presStyleCnt="0"/>
      <dgm:spPr/>
    </dgm:pt>
    <dgm:pt modelId="{1F3D46AE-A67C-4E0C-8DE3-3851391C841A}" type="pres">
      <dgm:prSet presAssocID="{B603225E-44D3-4CF1-8DD4-1DD418AF488C}" presName="sibTrans" presStyleCnt="0"/>
      <dgm:spPr/>
    </dgm:pt>
    <dgm:pt modelId="{E3D19A50-C449-42D4-8ED9-B2024781AA9F}" type="pres">
      <dgm:prSet presAssocID="{D9C7DBF3-BA48-42E3-A99C-0DBA725E088A}" presName="compositeNode" presStyleCnt="0">
        <dgm:presLayoutVars>
          <dgm:bulletEnabled val="1"/>
        </dgm:presLayoutVars>
      </dgm:prSet>
      <dgm:spPr/>
    </dgm:pt>
    <dgm:pt modelId="{61357984-0668-498C-879B-3D455B5484E7}" type="pres">
      <dgm:prSet presAssocID="{D9C7DBF3-BA48-42E3-A99C-0DBA725E088A}" presName="bgRect" presStyleLbl="node1" presStyleIdx="1" presStyleCnt="3"/>
      <dgm:spPr/>
    </dgm:pt>
    <dgm:pt modelId="{51BFEC58-A00B-4DB5-B39B-8093C5BBC3A9}" type="pres">
      <dgm:prSet presAssocID="{D9C7DBF3-BA48-42E3-A99C-0DBA725E088A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1D99686B-13D9-4FA7-99E6-645A64AF8ABD}" type="pres">
      <dgm:prSet presAssocID="{D9C7DBF3-BA48-42E3-A99C-0DBA725E088A}" presName="childNode" presStyleLbl="node1" presStyleIdx="1" presStyleCnt="3">
        <dgm:presLayoutVars>
          <dgm:bulletEnabled val="1"/>
        </dgm:presLayoutVars>
      </dgm:prSet>
      <dgm:spPr/>
    </dgm:pt>
    <dgm:pt modelId="{32D887A9-A5AE-4C7C-B8F4-F50508656718}" type="pres">
      <dgm:prSet presAssocID="{953FFE8D-6364-42CF-BDC0-FF9D8B10BF8B}" presName="hSp" presStyleCnt="0"/>
      <dgm:spPr/>
    </dgm:pt>
    <dgm:pt modelId="{EAEF6984-4937-4FDE-BD74-FCFADC0FD9D3}" type="pres">
      <dgm:prSet presAssocID="{953FFE8D-6364-42CF-BDC0-FF9D8B10BF8B}" presName="vProcSp" presStyleCnt="0"/>
      <dgm:spPr/>
    </dgm:pt>
    <dgm:pt modelId="{1A468040-9DC5-41F7-BA7E-FA7AC4B1B0C6}" type="pres">
      <dgm:prSet presAssocID="{953FFE8D-6364-42CF-BDC0-FF9D8B10BF8B}" presName="vSp1" presStyleCnt="0"/>
      <dgm:spPr/>
    </dgm:pt>
    <dgm:pt modelId="{463FE9F0-451D-4BCC-8974-26441A32ECE4}" type="pres">
      <dgm:prSet presAssocID="{953FFE8D-6364-42CF-BDC0-FF9D8B10BF8B}" presName="simulatedConn" presStyleLbl="solidFgAcc1" presStyleIdx="1" presStyleCnt="2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  <dgm:pt modelId="{58ED6CE0-7FB0-4635-98B8-6800D23AC608}" type="pres">
      <dgm:prSet presAssocID="{953FFE8D-6364-42CF-BDC0-FF9D8B10BF8B}" presName="vSp2" presStyleCnt="0"/>
      <dgm:spPr/>
    </dgm:pt>
    <dgm:pt modelId="{12044E82-2F90-4CF5-8317-939FBA307A7A}" type="pres">
      <dgm:prSet presAssocID="{953FFE8D-6364-42CF-BDC0-FF9D8B10BF8B}" presName="sibTrans" presStyleCnt="0"/>
      <dgm:spPr/>
    </dgm:pt>
    <dgm:pt modelId="{6FD59031-1EA4-4CFD-97AC-4B1421479DAE}" type="pres">
      <dgm:prSet presAssocID="{1757F8B5-5B7F-432E-8802-A59032884131}" presName="compositeNode" presStyleCnt="0">
        <dgm:presLayoutVars>
          <dgm:bulletEnabled val="1"/>
        </dgm:presLayoutVars>
      </dgm:prSet>
      <dgm:spPr/>
    </dgm:pt>
    <dgm:pt modelId="{9225463B-0ED4-49EA-8616-D70F73D0F810}" type="pres">
      <dgm:prSet presAssocID="{1757F8B5-5B7F-432E-8802-A59032884131}" presName="bgRect" presStyleLbl="node1" presStyleIdx="2" presStyleCnt="3"/>
      <dgm:spPr/>
    </dgm:pt>
    <dgm:pt modelId="{6DD09C12-43FC-46F6-8744-5D8DC4C5FFEA}" type="pres">
      <dgm:prSet presAssocID="{1757F8B5-5B7F-432E-8802-A59032884131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EB824DA8-EE03-458A-B405-4A060AE8B75F}" type="pres">
      <dgm:prSet presAssocID="{1757F8B5-5B7F-432E-8802-A59032884131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E577D009-CEBC-41A9-B732-7D69DBE86C42}" srcId="{8990500E-930C-4EC5-9E9F-E8C813484893}" destId="{36D75571-AFCE-4EF1-9A27-AAF2DC047D6C}" srcOrd="0" destOrd="0" parTransId="{F19BDC56-87B5-411F-88F7-9175AC5B2C20}" sibTransId="{B603225E-44D3-4CF1-8DD4-1DD418AF488C}"/>
    <dgm:cxn modelId="{82494B0C-DAD9-4A3A-9E06-4477C62039B3}" srcId="{D9C7DBF3-BA48-42E3-A99C-0DBA725E088A}" destId="{3EA7FFBA-E85D-4D18-AE66-56E57512952B}" srcOrd="0" destOrd="0" parTransId="{907E65DC-88F1-4483-8066-EA24C1B1FF87}" sibTransId="{8E77B6C9-3663-4959-9AB9-6A921478B6EB}"/>
    <dgm:cxn modelId="{641B5622-7E04-488C-B11C-4683EF6D2111}" srcId="{1757F8B5-5B7F-432E-8802-A59032884131}" destId="{0734C4E0-20C1-4FB1-A363-4C8EADD29B1A}" srcOrd="0" destOrd="0" parTransId="{91361290-0C48-4B86-B6F0-AAE51DE9700E}" sibTransId="{BE366603-05F4-43FE-805C-DD255DDF90D6}"/>
    <dgm:cxn modelId="{5F09D739-479B-430C-A476-D27F9DFFF520}" srcId="{36D75571-AFCE-4EF1-9A27-AAF2DC047D6C}" destId="{CC36085C-6262-4216-B948-A08291F2024B}" srcOrd="0" destOrd="0" parTransId="{616D08AF-0B93-421D-B665-313F2CAF7A01}" sibTransId="{927A4E60-47F2-413D-8CC2-EC7BD3A89CAB}"/>
    <dgm:cxn modelId="{4EF23B40-EA59-424B-8F5F-2D335B3A1E0C}" type="presOf" srcId="{36D75571-AFCE-4EF1-9A27-AAF2DC047D6C}" destId="{2EE7F989-E99E-4088-B231-B6785E5D9B22}" srcOrd="0" destOrd="0" presId="urn:microsoft.com/office/officeart/2005/8/layout/hProcess7"/>
    <dgm:cxn modelId="{3589AB5A-0DC4-4B21-9088-6CE8232D4033}" type="presOf" srcId="{1757F8B5-5B7F-432E-8802-A59032884131}" destId="{9225463B-0ED4-49EA-8616-D70F73D0F810}" srcOrd="0" destOrd="0" presId="urn:microsoft.com/office/officeart/2005/8/layout/hProcess7"/>
    <dgm:cxn modelId="{E6D9A281-0764-45A9-9F6C-ABB8183AAA79}" type="presOf" srcId="{D9C7DBF3-BA48-42E3-A99C-0DBA725E088A}" destId="{61357984-0668-498C-879B-3D455B5484E7}" srcOrd="0" destOrd="0" presId="urn:microsoft.com/office/officeart/2005/8/layout/hProcess7"/>
    <dgm:cxn modelId="{4510D086-19EF-4152-B6CB-392888E317FF}" type="presOf" srcId="{0734C4E0-20C1-4FB1-A363-4C8EADD29B1A}" destId="{EB824DA8-EE03-458A-B405-4A060AE8B75F}" srcOrd="0" destOrd="0" presId="urn:microsoft.com/office/officeart/2005/8/layout/hProcess7"/>
    <dgm:cxn modelId="{C1B30788-1C0A-4BED-9D4E-89642257EBCD}" type="presOf" srcId="{8990500E-930C-4EC5-9E9F-E8C813484893}" destId="{D664A698-0D19-4A9E-AEED-01FBD735E897}" srcOrd="0" destOrd="0" presId="urn:microsoft.com/office/officeart/2005/8/layout/hProcess7"/>
    <dgm:cxn modelId="{E9573D98-56A5-4327-A811-29B23E1925B5}" type="presOf" srcId="{36D75571-AFCE-4EF1-9A27-AAF2DC047D6C}" destId="{8D7A345A-7835-4F71-855F-873BBF87F125}" srcOrd="1" destOrd="0" presId="urn:microsoft.com/office/officeart/2005/8/layout/hProcess7"/>
    <dgm:cxn modelId="{410FFA9E-DA2E-4CFB-9CF9-C75EEAEA0DEF}" type="presOf" srcId="{D9C7DBF3-BA48-42E3-A99C-0DBA725E088A}" destId="{51BFEC58-A00B-4DB5-B39B-8093C5BBC3A9}" srcOrd="1" destOrd="0" presId="urn:microsoft.com/office/officeart/2005/8/layout/hProcess7"/>
    <dgm:cxn modelId="{E7637EA0-0883-47F3-B6EC-5F9CF3F4FA7C}" type="presOf" srcId="{1757F8B5-5B7F-432E-8802-A59032884131}" destId="{6DD09C12-43FC-46F6-8744-5D8DC4C5FFEA}" srcOrd="1" destOrd="0" presId="urn:microsoft.com/office/officeart/2005/8/layout/hProcess7"/>
    <dgm:cxn modelId="{53FB13A2-4748-423C-95AB-53FE760D9745}" srcId="{8990500E-930C-4EC5-9E9F-E8C813484893}" destId="{D9C7DBF3-BA48-42E3-A99C-0DBA725E088A}" srcOrd="1" destOrd="0" parTransId="{F15F874F-C8E6-42CB-9924-703D53F29742}" sibTransId="{953FFE8D-6364-42CF-BDC0-FF9D8B10BF8B}"/>
    <dgm:cxn modelId="{07106BDD-7A47-46FE-B5EA-65681C2C533B}" srcId="{8990500E-930C-4EC5-9E9F-E8C813484893}" destId="{1757F8B5-5B7F-432E-8802-A59032884131}" srcOrd="2" destOrd="0" parTransId="{9F5EE506-83C5-4C3F-ACB5-EB595BF7BD52}" sibTransId="{DFF9C194-5D57-433D-A4C9-67E4E2B34EF2}"/>
    <dgm:cxn modelId="{678F49E2-3E58-4F08-AF5C-12E85347B554}" type="presOf" srcId="{CC36085C-6262-4216-B948-A08291F2024B}" destId="{D555DCFC-E6A6-49A5-AC03-659A2517BD94}" srcOrd="0" destOrd="0" presId="urn:microsoft.com/office/officeart/2005/8/layout/hProcess7"/>
    <dgm:cxn modelId="{EFFBF3FF-8AEB-427F-8223-4D8FCC6189A3}" type="presOf" srcId="{3EA7FFBA-E85D-4D18-AE66-56E57512952B}" destId="{1D99686B-13D9-4FA7-99E6-645A64AF8ABD}" srcOrd="0" destOrd="0" presId="urn:microsoft.com/office/officeart/2005/8/layout/hProcess7"/>
    <dgm:cxn modelId="{5EB57542-D8D6-4CFB-B96C-0FDD9DD41EF2}" type="presParOf" srcId="{D664A698-0D19-4A9E-AEED-01FBD735E897}" destId="{835277E8-3199-4820-B41C-C941D3D88C92}" srcOrd="0" destOrd="0" presId="urn:microsoft.com/office/officeart/2005/8/layout/hProcess7"/>
    <dgm:cxn modelId="{D1AE0DE6-CEF0-48C9-AFD3-C2F92083315C}" type="presParOf" srcId="{835277E8-3199-4820-B41C-C941D3D88C92}" destId="{2EE7F989-E99E-4088-B231-B6785E5D9B22}" srcOrd="0" destOrd="0" presId="urn:microsoft.com/office/officeart/2005/8/layout/hProcess7"/>
    <dgm:cxn modelId="{BC04436D-E702-43A8-BE60-04DD3CAD7E07}" type="presParOf" srcId="{835277E8-3199-4820-B41C-C941D3D88C92}" destId="{8D7A345A-7835-4F71-855F-873BBF87F125}" srcOrd="1" destOrd="0" presId="urn:microsoft.com/office/officeart/2005/8/layout/hProcess7"/>
    <dgm:cxn modelId="{09B8C3F4-9151-4E39-94D5-82061F869B3F}" type="presParOf" srcId="{835277E8-3199-4820-B41C-C941D3D88C92}" destId="{D555DCFC-E6A6-49A5-AC03-659A2517BD94}" srcOrd="2" destOrd="0" presId="urn:microsoft.com/office/officeart/2005/8/layout/hProcess7"/>
    <dgm:cxn modelId="{8D24E47E-A47B-4035-BF8C-FA665854283E}" type="presParOf" srcId="{D664A698-0D19-4A9E-AEED-01FBD735E897}" destId="{C0D61E1C-ED09-495A-A4CC-4DD5709A4877}" srcOrd="1" destOrd="0" presId="urn:microsoft.com/office/officeart/2005/8/layout/hProcess7"/>
    <dgm:cxn modelId="{EFAFF2E5-231F-4C60-9AA6-0EA1603BC43B}" type="presParOf" srcId="{D664A698-0D19-4A9E-AEED-01FBD735E897}" destId="{29BF7742-22BC-4145-88E0-3D9D94FE97A2}" srcOrd="2" destOrd="0" presId="urn:microsoft.com/office/officeart/2005/8/layout/hProcess7"/>
    <dgm:cxn modelId="{8A0D9771-2537-4DE5-B1BB-08C780232F07}" type="presParOf" srcId="{29BF7742-22BC-4145-88E0-3D9D94FE97A2}" destId="{93B483F9-21C2-4A5D-865B-96D464D6262C}" srcOrd="0" destOrd="0" presId="urn:microsoft.com/office/officeart/2005/8/layout/hProcess7"/>
    <dgm:cxn modelId="{B7D149A6-97F4-4778-8AED-030E11DBAAE6}" type="presParOf" srcId="{29BF7742-22BC-4145-88E0-3D9D94FE97A2}" destId="{071EF6A1-E7F6-4B98-AE91-5C14506C5894}" srcOrd="1" destOrd="0" presId="urn:microsoft.com/office/officeart/2005/8/layout/hProcess7"/>
    <dgm:cxn modelId="{ED8B2D53-0A60-4C88-BBD9-8EBD05139C8C}" type="presParOf" srcId="{29BF7742-22BC-4145-88E0-3D9D94FE97A2}" destId="{2E39A148-90B6-45F2-9DA6-F8351D0CC41C}" srcOrd="2" destOrd="0" presId="urn:microsoft.com/office/officeart/2005/8/layout/hProcess7"/>
    <dgm:cxn modelId="{838AF42D-9F01-4DF2-BCAA-4D5C0EE94515}" type="presParOf" srcId="{D664A698-0D19-4A9E-AEED-01FBD735E897}" destId="{1F3D46AE-A67C-4E0C-8DE3-3851391C841A}" srcOrd="3" destOrd="0" presId="urn:microsoft.com/office/officeart/2005/8/layout/hProcess7"/>
    <dgm:cxn modelId="{9B912619-9808-4D93-9EC0-C57B7FC1C5C6}" type="presParOf" srcId="{D664A698-0D19-4A9E-AEED-01FBD735E897}" destId="{E3D19A50-C449-42D4-8ED9-B2024781AA9F}" srcOrd="4" destOrd="0" presId="urn:microsoft.com/office/officeart/2005/8/layout/hProcess7"/>
    <dgm:cxn modelId="{A36AF0D5-4352-4F3A-9E17-77687446D16D}" type="presParOf" srcId="{E3D19A50-C449-42D4-8ED9-B2024781AA9F}" destId="{61357984-0668-498C-879B-3D455B5484E7}" srcOrd="0" destOrd="0" presId="urn:microsoft.com/office/officeart/2005/8/layout/hProcess7"/>
    <dgm:cxn modelId="{34296DC6-D9C7-42C1-B322-0FAA0CF77A12}" type="presParOf" srcId="{E3D19A50-C449-42D4-8ED9-B2024781AA9F}" destId="{51BFEC58-A00B-4DB5-B39B-8093C5BBC3A9}" srcOrd="1" destOrd="0" presId="urn:microsoft.com/office/officeart/2005/8/layout/hProcess7"/>
    <dgm:cxn modelId="{6A2EA3B9-4E5B-4A04-BBA0-520F93EF319F}" type="presParOf" srcId="{E3D19A50-C449-42D4-8ED9-B2024781AA9F}" destId="{1D99686B-13D9-4FA7-99E6-645A64AF8ABD}" srcOrd="2" destOrd="0" presId="urn:microsoft.com/office/officeart/2005/8/layout/hProcess7"/>
    <dgm:cxn modelId="{456F7552-4ED8-48A4-8A2A-75F412440875}" type="presParOf" srcId="{D664A698-0D19-4A9E-AEED-01FBD735E897}" destId="{32D887A9-A5AE-4C7C-B8F4-F50508656718}" srcOrd="5" destOrd="0" presId="urn:microsoft.com/office/officeart/2005/8/layout/hProcess7"/>
    <dgm:cxn modelId="{1D76AF88-1CA7-41F2-A1B4-D104089F5617}" type="presParOf" srcId="{D664A698-0D19-4A9E-AEED-01FBD735E897}" destId="{EAEF6984-4937-4FDE-BD74-FCFADC0FD9D3}" srcOrd="6" destOrd="0" presId="urn:microsoft.com/office/officeart/2005/8/layout/hProcess7"/>
    <dgm:cxn modelId="{676E142F-F546-41A7-8B49-9947C39BC8CA}" type="presParOf" srcId="{EAEF6984-4937-4FDE-BD74-FCFADC0FD9D3}" destId="{1A468040-9DC5-41F7-BA7E-FA7AC4B1B0C6}" srcOrd="0" destOrd="0" presId="urn:microsoft.com/office/officeart/2005/8/layout/hProcess7"/>
    <dgm:cxn modelId="{32433EAA-DE0E-4947-9CFF-49FEC8D452E5}" type="presParOf" srcId="{EAEF6984-4937-4FDE-BD74-FCFADC0FD9D3}" destId="{463FE9F0-451D-4BCC-8974-26441A32ECE4}" srcOrd="1" destOrd="0" presId="urn:microsoft.com/office/officeart/2005/8/layout/hProcess7"/>
    <dgm:cxn modelId="{57135314-7037-416C-B8EE-FC06C869DB28}" type="presParOf" srcId="{EAEF6984-4937-4FDE-BD74-FCFADC0FD9D3}" destId="{58ED6CE0-7FB0-4635-98B8-6800D23AC608}" srcOrd="2" destOrd="0" presId="urn:microsoft.com/office/officeart/2005/8/layout/hProcess7"/>
    <dgm:cxn modelId="{F1BED61C-4A8F-4F96-9C0B-632996E1CE63}" type="presParOf" srcId="{D664A698-0D19-4A9E-AEED-01FBD735E897}" destId="{12044E82-2F90-4CF5-8317-939FBA307A7A}" srcOrd="7" destOrd="0" presId="urn:microsoft.com/office/officeart/2005/8/layout/hProcess7"/>
    <dgm:cxn modelId="{53B8F323-CBCE-40D1-82B8-04863716C527}" type="presParOf" srcId="{D664A698-0D19-4A9E-AEED-01FBD735E897}" destId="{6FD59031-1EA4-4CFD-97AC-4B1421479DAE}" srcOrd="8" destOrd="0" presId="urn:microsoft.com/office/officeart/2005/8/layout/hProcess7"/>
    <dgm:cxn modelId="{96B10A3E-466D-4CD3-8812-7A003DE8CD17}" type="presParOf" srcId="{6FD59031-1EA4-4CFD-97AC-4B1421479DAE}" destId="{9225463B-0ED4-49EA-8616-D70F73D0F810}" srcOrd="0" destOrd="0" presId="urn:microsoft.com/office/officeart/2005/8/layout/hProcess7"/>
    <dgm:cxn modelId="{83515DEE-85CF-4F46-84E8-A37685B8C6C1}" type="presParOf" srcId="{6FD59031-1EA4-4CFD-97AC-4B1421479DAE}" destId="{6DD09C12-43FC-46F6-8744-5D8DC4C5FFEA}" srcOrd="1" destOrd="0" presId="urn:microsoft.com/office/officeart/2005/8/layout/hProcess7"/>
    <dgm:cxn modelId="{91C42465-3FE2-4DAA-9F85-429C0ED38CA2}" type="presParOf" srcId="{6FD59031-1EA4-4CFD-97AC-4B1421479DAE}" destId="{EB824DA8-EE03-458A-B405-4A060AE8B75F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191A50-0701-4F76-A0DE-BB3FD4EB4452}" type="doc">
      <dgm:prSet loTypeId="urn:microsoft.com/office/officeart/2008/layout/Lin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26F6FDA8-DBF6-4846-83F9-E0C6E2DFE33C}">
      <dgm:prSet custT="1"/>
      <dgm:spPr/>
      <dgm:t>
        <a:bodyPr/>
        <a:lstStyle/>
        <a:p>
          <a:pPr algn="ctr" rtl="0"/>
          <a:r>
            <a:rPr lang="ru-RU" sz="1300" b="1" i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Не допущены к ГИА в текущем учебном году</a:t>
          </a:r>
          <a:r>
            <a:rPr lang="ru-RU" sz="13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, </a:t>
          </a:r>
          <a:br>
            <a:rPr lang="ru-RU" sz="13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3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но получили допуск к ГИА после основного периода (июль-август)</a:t>
          </a:r>
          <a:br>
            <a:rPr lang="ru-RU" sz="13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endParaRPr lang="ru-RU" sz="1300" b="0" i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3CDD88-677C-48F5-9822-4E64D13589A5}" type="parTrans" cxnId="{9736F366-1CC8-4538-AF68-B6E5DBEDA841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9CEB75-DACD-43A6-A3AF-947505038CE3}" type="sibTrans" cxnId="{9736F366-1CC8-4538-AF68-B6E5DBEDA841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338D63-41C5-416F-BF9E-0BC619533BFE}">
      <dgm:prSet custT="1"/>
      <dgm:spPr/>
      <dgm:t>
        <a:bodyPr/>
        <a:lstStyle/>
        <a:p>
          <a:pPr algn="ctr"/>
          <a:r>
            <a:rPr lang="ru-RU" sz="1300" b="1" i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Не прошли ГИА, в том числе чьи результаты были аннулированы по решению ГЭК </a:t>
          </a:r>
          <a:r>
            <a:rPr lang="ru-RU" sz="13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в случае выявления фактов нарушения Порядка</a:t>
          </a:r>
        </a:p>
      </dgm:t>
    </dgm:pt>
    <dgm:pt modelId="{33DD4F86-7D63-4D1A-A0FB-CC5BADB59D0C}" type="parTrans" cxnId="{7BAA0695-D802-4E44-A7A7-EF4621D72BE9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5BAE96-8743-4BA6-BDBC-34B77F64B0F6}" type="sibTrans" cxnId="{7BAA0695-D802-4E44-A7A7-EF4621D72BE9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7C09BC-E28E-459B-8C4F-56DE2C565452}">
      <dgm:prSet custT="1"/>
      <dgm:spPr/>
      <dgm:t>
        <a:bodyPr/>
        <a:lstStyle/>
        <a:p>
          <a:pPr algn="ctr">
            <a:spcAft>
              <a:spcPts val="388"/>
            </a:spcAft>
          </a:pPr>
          <a:r>
            <a:rPr lang="ru-RU" sz="1300" b="1" i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Получили неудовлетворительные результаты </a:t>
          </a:r>
          <a:br>
            <a:rPr lang="ru-RU" sz="13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300" b="0" i="0" dirty="0">
              <a:latin typeface="Arial" panose="020B0604020202020204" pitchFamily="34" charset="0"/>
              <a:cs typeface="Arial" panose="020B0604020202020204" pitchFamily="34" charset="0"/>
            </a:rPr>
            <a:t> более чем по двум учебным предметам, либо получили повторно неудовлетворительный результат по одному или двум учебным  предметам в резервные сроки</a:t>
          </a:r>
          <a:endParaRPr lang="ru-RU" sz="800" b="0" i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>
            <a:spcAft>
              <a:spcPts val="388"/>
            </a:spcAft>
          </a:pPr>
          <a:r>
            <a:rPr lang="ru-RU" sz="800" b="0" i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br>
            <a:rPr lang="ru-RU" sz="1400" b="0" i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000" b="0" i="0" dirty="0">
              <a:latin typeface="Arial" panose="020B0604020202020204" pitchFamily="34" charset="0"/>
              <a:cs typeface="Arial" panose="020B0604020202020204" pitchFamily="34" charset="0"/>
            </a:rPr>
            <a:t>(кроме участников ГИА, проходящих ГИА только по обязательным учебным предметам)</a:t>
          </a:r>
        </a:p>
      </dgm:t>
    </dgm:pt>
    <dgm:pt modelId="{2ABEC58E-865C-40E5-9DA6-D8779ECF3DBA}" type="parTrans" cxnId="{5E4F7B0E-56F7-418C-8080-75A22ABF2888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B73380-9766-4B0F-8E03-90DC13343BFA}" type="sibTrans" cxnId="{5E4F7B0E-56F7-418C-8080-75A22ABF2888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63479A-E7AD-475E-8DC0-F81890A16F87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i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Получили неудовлетворительные результаты </a:t>
          </a:r>
          <a:br>
            <a:rPr lang="ru-RU" sz="1300" b="0" i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300" b="0" i="0" dirty="0">
              <a:latin typeface="Arial" panose="020B0604020202020204" pitchFamily="34" charset="0"/>
              <a:cs typeface="Arial" panose="020B0604020202020204" pitchFamily="34" charset="0"/>
            </a:rPr>
            <a:t> более чем по одному учебному предмету, либо получили повторно неудовлетворительный результат по одному из этих предметов в резервные сроки</a:t>
          </a:r>
          <a:endParaRPr lang="ru-RU" sz="800" b="0" i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b="0" i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1000" b="0" i="0" dirty="0">
              <a:latin typeface="Arial" panose="020B0604020202020204" pitchFamily="34" charset="0"/>
              <a:cs typeface="Arial" panose="020B0604020202020204" pitchFamily="34" charset="0"/>
            </a:rPr>
            <a:t>(участники проходящие ГИА только по обязательным учебным предмета)</a:t>
          </a:r>
        </a:p>
      </dgm:t>
    </dgm:pt>
    <dgm:pt modelId="{0DC692D1-D006-4B04-A09D-89EB1FE93F09}" type="parTrans" cxnId="{3666A1B4-B3EC-43CB-96F3-60CFB7FC9354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F4A24D-02A4-4FC4-AD7E-ABDBE9CC6ADD}" type="sibTrans" cxnId="{3666A1B4-B3EC-43CB-96F3-60CFB7FC9354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219BC8-937E-417D-968F-DD632ED0D0DB}" type="pres">
      <dgm:prSet presAssocID="{33191A50-0701-4F76-A0DE-BB3FD4EB4452}" presName="vert0" presStyleCnt="0">
        <dgm:presLayoutVars>
          <dgm:dir/>
          <dgm:animOne val="branch"/>
          <dgm:animLvl val="lvl"/>
        </dgm:presLayoutVars>
      </dgm:prSet>
      <dgm:spPr/>
    </dgm:pt>
    <dgm:pt modelId="{A21D50FB-84F0-4A32-AE21-4D1371E5A94C}" type="pres">
      <dgm:prSet presAssocID="{26F6FDA8-DBF6-4846-83F9-E0C6E2DFE33C}" presName="thickLine" presStyleLbl="alignNode1" presStyleIdx="0" presStyleCnt="4" custLinFactNeighborY="-14266"/>
      <dgm:spPr/>
    </dgm:pt>
    <dgm:pt modelId="{1F2AF890-F3CA-4A4A-8612-E48C187CE869}" type="pres">
      <dgm:prSet presAssocID="{26F6FDA8-DBF6-4846-83F9-E0C6E2DFE33C}" presName="horz1" presStyleCnt="0"/>
      <dgm:spPr/>
    </dgm:pt>
    <dgm:pt modelId="{FC34A99D-3975-4077-B3E6-FF403346D910}" type="pres">
      <dgm:prSet presAssocID="{26F6FDA8-DBF6-4846-83F9-E0C6E2DFE33C}" presName="tx1" presStyleLbl="revTx" presStyleIdx="0" presStyleCnt="4" custScaleY="17259" custLinFactNeighborX="-394" custLinFactNeighborY="-2212"/>
      <dgm:spPr/>
    </dgm:pt>
    <dgm:pt modelId="{DCCF3930-864D-40AB-B284-F806585E8415}" type="pres">
      <dgm:prSet presAssocID="{26F6FDA8-DBF6-4846-83F9-E0C6E2DFE33C}" presName="vert1" presStyleCnt="0"/>
      <dgm:spPr/>
    </dgm:pt>
    <dgm:pt modelId="{B8D27974-14EA-4A79-9D15-E5EAC200D4E5}" type="pres">
      <dgm:prSet presAssocID="{48338D63-41C5-416F-BF9E-0BC619533BFE}" presName="thickLine" presStyleLbl="alignNode1" presStyleIdx="1" presStyleCnt="4" custLinFactNeighborX="0" custLinFactNeighborY="-15748"/>
      <dgm:spPr/>
    </dgm:pt>
    <dgm:pt modelId="{13C038EF-AC7D-4628-BFBA-BC92E2273EFA}" type="pres">
      <dgm:prSet presAssocID="{48338D63-41C5-416F-BF9E-0BC619533BFE}" presName="horz1" presStyleCnt="0"/>
      <dgm:spPr/>
    </dgm:pt>
    <dgm:pt modelId="{410B9AFA-B7B4-4FCB-B2C8-E2EF0A8EF2E0}" type="pres">
      <dgm:prSet presAssocID="{48338D63-41C5-416F-BF9E-0BC619533BFE}" presName="tx1" presStyleLbl="revTx" presStyleIdx="1" presStyleCnt="4" custScaleY="19373" custLinFactNeighborX="612" custLinFactNeighborY="-2656"/>
      <dgm:spPr/>
    </dgm:pt>
    <dgm:pt modelId="{CACAB3F7-83C1-4551-97B8-E1976F03F541}" type="pres">
      <dgm:prSet presAssocID="{48338D63-41C5-416F-BF9E-0BC619533BFE}" presName="vert1" presStyleCnt="0"/>
      <dgm:spPr/>
    </dgm:pt>
    <dgm:pt modelId="{E42E2553-E650-45B1-BE5F-83797460B770}" type="pres">
      <dgm:prSet presAssocID="{337C09BC-E28E-459B-8C4F-56DE2C565452}" presName="thickLine" presStyleLbl="alignNode1" presStyleIdx="2" presStyleCnt="4" custLinFactNeighborX="998" custLinFactNeighborY="-14573"/>
      <dgm:spPr/>
    </dgm:pt>
    <dgm:pt modelId="{AE24B70D-225E-4223-A628-BA7C41ED5A70}" type="pres">
      <dgm:prSet presAssocID="{337C09BC-E28E-459B-8C4F-56DE2C565452}" presName="horz1" presStyleCnt="0"/>
      <dgm:spPr/>
    </dgm:pt>
    <dgm:pt modelId="{2C3C0F07-9B65-4410-9A27-1D280BC1D005}" type="pres">
      <dgm:prSet presAssocID="{337C09BC-E28E-459B-8C4F-56DE2C565452}" presName="tx1" presStyleLbl="revTx" presStyleIdx="2" presStyleCnt="4" custScaleY="27456" custLinFactNeighborX="0" custLinFactNeighborY="-3346"/>
      <dgm:spPr/>
    </dgm:pt>
    <dgm:pt modelId="{E184627C-43BD-4FAB-9CFE-2F24E7C51C87}" type="pres">
      <dgm:prSet presAssocID="{337C09BC-E28E-459B-8C4F-56DE2C565452}" presName="vert1" presStyleCnt="0"/>
      <dgm:spPr/>
    </dgm:pt>
    <dgm:pt modelId="{AEFFA95B-B50B-4082-AD5B-56807CFBB1BF}" type="pres">
      <dgm:prSet presAssocID="{DE63479A-E7AD-475E-8DC0-F81890A16F87}" presName="thickLine" presStyleLbl="alignNode1" presStyleIdx="3" presStyleCnt="4" custLinFactNeighborX="998" custLinFactNeighborY="3258"/>
      <dgm:spPr/>
    </dgm:pt>
    <dgm:pt modelId="{C96C2076-2A85-4FE6-BCE9-53916FEE50F2}" type="pres">
      <dgm:prSet presAssocID="{DE63479A-E7AD-475E-8DC0-F81890A16F87}" presName="horz1" presStyleCnt="0"/>
      <dgm:spPr/>
    </dgm:pt>
    <dgm:pt modelId="{6C3FF548-5C27-4EF1-9D04-6CF3FE2EFFB7}" type="pres">
      <dgm:prSet presAssocID="{DE63479A-E7AD-475E-8DC0-F81890A16F87}" presName="tx1" presStyleLbl="revTx" presStyleIdx="3" presStyleCnt="4" custScaleY="29430" custLinFactNeighborY="1420"/>
      <dgm:spPr/>
    </dgm:pt>
    <dgm:pt modelId="{5BD8ACA2-4215-4491-A88E-B43E6914CF05}" type="pres">
      <dgm:prSet presAssocID="{DE63479A-E7AD-475E-8DC0-F81890A16F87}" presName="vert1" presStyleCnt="0"/>
      <dgm:spPr/>
    </dgm:pt>
  </dgm:ptLst>
  <dgm:cxnLst>
    <dgm:cxn modelId="{5E4F7B0E-56F7-418C-8080-75A22ABF2888}" srcId="{33191A50-0701-4F76-A0DE-BB3FD4EB4452}" destId="{337C09BC-E28E-459B-8C4F-56DE2C565452}" srcOrd="2" destOrd="0" parTransId="{2ABEC58E-865C-40E5-9DA6-D8779ECF3DBA}" sibTransId="{75B73380-9766-4B0F-8E03-90DC13343BFA}"/>
    <dgm:cxn modelId="{6DE54454-42AE-4149-90E2-C1018806BEFB}" type="presOf" srcId="{DE63479A-E7AD-475E-8DC0-F81890A16F87}" destId="{6C3FF548-5C27-4EF1-9D04-6CF3FE2EFFB7}" srcOrd="0" destOrd="0" presId="urn:microsoft.com/office/officeart/2008/layout/LinedList"/>
    <dgm:cxn modelId="{9736F366-1CC8-4538-AF68-B6E5DBEDA841}" srcId="{33191A50-0701-4F76-A0DE-BB3FD4EB4452}" destId="{26F6FDA8-DBF6-4846-83F9-E0C6E2DFE33C}" srcOrd="0" destOrd="0" parTransId="{943CDD88-677C-48F5-9822-4E64D13589A5}" sibTransId="{709CEB75-DACD-43A6-A3AF-947505038CE3}"/>
    <dgm:cxn modelId="{7BAA0695-D802-4E44-A7A7-EF4621D72BE9}" srcId="{33191A50-0701-4F76-A0DE-BB3FD4EB4452}" destId="{48338D63-41C5-416F-BF9E-0BC619533BFE}" srcOrd="1" destOrd="0" parTransId="{33DD4F86-7D63-4D1A-A0FB-CC5BADB59D0C}" sibTransId="{835BAE96-8743-4BA6-BDBC-34B77F64B0F6}"/>
    <dgm:cxn modelId="{F40F4EAD-28F8-42CA-B914-5251F5361DB3}" type="presOf" srcId="{26F6FDA8-DBF6-4846-83F9-E0C6E2DFE33C}" destId="{FC34A99D-3975-4077-B3E6-FF403346D910}" srcOrd="0" destOrd="0" presId="urn:microsoft.com/office/officeart/2008/layout/LinedList"/>
    <dgm:cxn modelId="{445E0EAE-4786-44D1-BA33-BCA7628543F8}" type="presOf" srcId="{48338D63-41C5-416F-BF9E-0BC619533BFE}" destId="{410B9AFA-B7B4-4FCB-B2C8-E2EF0A8EF2E0}" srcOrd="0" destOrd="0" presId="urn:microsoft.com/office/officeart/2008/layout/LinedList"/>
    <dgm:cxn modelId="{3666A1B4-B3EC-43CB-96F3-60CFB7FC9354}" srcId="{33191A50-0701-4F76-A0DE-BB3FD4EB4452}" destId="{DE63479A-E7AD-475E-8DC0-F81890A16F87}" srcOrd="3" destOrd="0" parTransId="{0DC692D1-D006-4B04-A09D-89EB1FE93F09}" sibTransId="{A9F4A24D-02A4-4FC4-AD7E-ABDBE9CC6ADD}"/>
    <dgm:cxn modelId="{DED1E3B7-9A6D-4D29-89FE-F3C3A380A2E2}" type="presOf" srcId="{337C09BC-E28E-459B-8C4F-56DE2C565452}" destId="{2C3C0F07-9B65-4410-9A27-1D280BC1D005}" srcOrd="0" destOrd="0" presId="urn:microsoft.com/office/officeart/2008/layout/LinedList"/>
    <dgm:cxn modelId="{BB489AFF-E3F0-4624-8484-799D27393F5F}" type="presOf" srcId="{33191A50-0701-4F76-A0DE-BB3FD4EB4452}" destId="{57219BC8-937E-417D-968F-DD632ED0D0DB}" srcOrd="0" destOrd="0" presId="urn:microsoft.com/office/officeart/2008/layout/LinedList"/>
    <dgm:cxn modelId="{0F95FE48-F2A3-47BE-806D-8DC0818EC8FD}" type="presParOf" srcId="{57219BC8-937E-417D-968F-DD632ED0D0DB}" destId="{A21D50FB-84F0-4A32-AE21-4D1371E5A94C}" srcOrd="0" destOrd="0" presId="urn:microsoft.com/office/officeart/2008/layout/LinedList"/>
    <dgm:cxn modelId="{BB343EC4-E2B1-4A04-A15B-558F725748BC}" type="presParOf" srcId="{57219BC8-937E-417D-968F-DD632ED0D0DB}" destId="{1F2AF890-F3CA-4A4A-8612-E48C187CE869}" srcOrd="1" destOrd="0" presId="urn:microsoft.com/office/officeart/2008/layout/LinedList"/>
    <dgm:cxn modelId="{ADEF94F1-412F-4BBB-963E-1F904E631135}" type="presParOf" srcId="{1F2AF890-F3CA-4A4A-8612-E48C187CE869}" destId="{FC34A99D-3975-4077-B3E6-FF403346D910}" srcOrd="0" destOrd="0" presId="urn:microsoft.com/office/officeart/2008/layout/LinedList"/>
    <dgm:cxn modelId="{2705E547-311E-43E1-91AC-041776D38169}" type="presParOf" srcId="{1F2AF890-F3CA-4A4A-8612-E48C187CE869}" destId="{DCCF3930-864D-40AB-B284-F806585E8415}" srcOrd="1" destOrd="0" presId="urn:microsoft.com/office/officeart/2008/layout/LinedList"/>
    <dgm:cxn modelId="{DE9BC0B4-1CBE-41B4-BB74-1015B871FF6C}" type="presParOf" srcId="{57219BC8-937E-417D-968F-DD632ED0D0DB}" destId="{B8D27974-14EA-4A79-9D15-E5EAC200D4E5}" srcOrd="2" destOrd="0" presId="urn:microsoft.com/office/officeart/2008/layout/LinedList"/>
    <dgm:cxn modelId="{307B9DC0-C29F-4901-AF14-B36C3E1C9B8D}" type="presParOf" srcId="{57219BC8-937E-417D-968F-DD632ED0D0DB}" destId="{13C038EF-AC7D-4628-BFBA-BC92E2273EFA}" srcOrd="3" destOrd="0" presId="urn:microsoft.com/office/officeart/2008/layout/LinedList"/>
    <dgm:cxn modelId="{18F7DF77-723B-481E-B3C6-19A1BD6DE509}" type="presParOf" srcId="{13C038EF-AC7D-4628-BFBA-BC92E2273EFA}" destId="{410B9AFA-B7B4-4FCB-B2C8-E2EF0A8EF2E0}" srcOrd="0" destOrd="0" presId="urn:microsoft.com/office/officeart/2008/layout/LinedList"/>
    <dgm:cxn modelId="{02DBBE02-8474-4894-94F6-A80683B5AC18}" type="presParOf" srcId="{13C038EF-AC7D-4628-BFBA-BC92E2273EFA}" destId="{CACAB3F7-83C1-4551-97B8-E1976F03F541}" srcOrd="1" destOrd="0" presId="urn:microsoft.com/office/officeart/2008/layout/LinedList"/>
    <dgm:cxn modelId="{E4D11CA9-ED40-4AA2-9529-F8E3456DDF4C}" type="presParOf" srcId="{57219BC8-937E-417D-968F-DD632ED0D0DB}" destId="{E42E2553-E650-45B1-BE5F-83797460B770}" srcOrd="4" destOrd="0" presId="urn:microsoft.com/office/officeart/2008/layout/LinedList"/>
    <dgm:cxn modelId="{848D1B8F-8CE6-4DEB-B664-EC8327FC759A}" type="presParOf" srcId="{57219BC8-937E-417D-968F-DD632ED0D0DB}" destId="{AE24B70D-225E-4223-A628-BA7C41ED5A70}" srcOrd="5" destOrd="0" presId="urn:microsoft.com/office/officeart/2008/layout/LinedList"/>
    <dgm:cxn modelId="{15A13DD5-45E9-4795-AA9A-DC724706F04C}" type="presParOf" srcId="{AE24B70D-225E-4223-A628-BA7C41ED5A70}" destId="{2C3C0F07-9B65-4410-9A27-1D280BC1D005}" srcOrd="0" destOrd="0" presId="urn:microsoft.com/office/officeart/2008/layout/LinedList"/>
    <dgm:cxn modelId="{1F785198-30AC-466A-B676-B21F769E6FC3}" type="presParOf" srcId="{AE24B70D-225E-4223-A628-BA7C41ED5A70}" destId="{E184627C-43BD-4FAB-9CFE-2F24E7C51C87}" srcOrd="1" destOrd="0" presId="urn:microsoft.com/office/officeart/2008/layout/LinedList"/>
    <dgm:cxn modelId="{D332DED7-2E33-4444-AA65-9D2F845520A0}" type="presParOf" srcId="{57219BC8-937E-417D-968F-DD632ED0D0DB}" destId="{AEFFA95B-B50B-4082-AD5B-56807CFBB1BF}" srcOrd="6" destOrd="0" presId="urn:microsoft.com/office/officeart/2008/layout/LinedList"/>
    <dgm:cxn modelId="{14F6049F-C47A-49B5-91E9-7586E1CED4EF}" type="presParOf" srcId="{57219BC8-937E-417D-968F-DD632ED0D0DB}" destId="{C96C2076-2A85-4FE6-BCE9-53916FEE50F2}" srcOrd="7" destOrd="0" presId="urn:microsoft.com/office/officeart/2008/layout/LinedList"/>
    <dgm:cxn modelId="{07B729E3-664E-4C5C-8C8A-67FBF27C37C6}" type="presParOf" srcId="{C96C2076-2A85-4FE6-BCE9-53916FEE50F2}" destId="{6C3FF548-5C27-4EF1-9D04-6CF3FE2EFFB7}" srcOrd="0" destOrd="0" presId="urn:microsoft.com/office/officeart/2008/layout/LinedList"/>
    <dgm:cxn modelId="{79C0D399-C176-4AC5-800D-3778F0554173}" type="presParOf" srcId="{C96C2076-2A85-4FE6-BCE9-53916FEE50F2}" destId="{5BD8ACA2-4215-4491-A88E-B43E6914CF0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990500E-930C-4EC5-9E9F-E8C813484893}" type="doc">
      <dgm:prSet loTypeId="urn:microsoft.com/office/officeart/2005/8/layout/hProcess7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36D75571-AFCE-4EF1-9A27-AAF2DC047D6C}">
      <dgm:prSet phldrT="[Текст]" phldr="1" custT="1"/>
      <dgm:spPr/>
      <dgm:t>
        <a:bodyPr/>
        <a:lstStyle/>
        <a:p>
          <a:endParaRPr lang="ru-RU" sz="600" b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9BDC56-87B5-411F-88F7-9175AC5B2C20}" type="parTrans" cxnId="{E577D009-CEBC-41A9-B732-7D69DBE86C42}">
      <dgm:prSet/>
      <dgm:spPr/>
      <dgm:t>
        <a:bodyPr/>
        <a:lstStyle/>
        <a:p>
          <a:endParaRPr lang="ru-RU" sz="2400" b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03225E-44D3-4CF1-8DD4-1DD418AF488C}" type="sibTrans" cxnId="{E577D009-CEBC-41A9-B732-7D69DBE86C42}">
      <dgm:prSet/>
      <dgm:spPr/>
      <dgm:t>
        <a:bodyPr/>
        <a:lstStyle/>
        <a:p>
          <a:endParaRPr lang="ru-RU" sz="2400" b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36085C-6262-4216-B948-A08291F2024B}">
      <dgm:prSet phldrT="[Текст]" custT="1"/>
      <dgm:spPr/>
      <dgm:t>
        <a:bodyPr/>
        <a:lstStyle/>
        <a:p>
          <a:r>
            <a:rPr lang="ru-RU" sz="105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«Зачет» по итоговому </a:t>
          </a:r>
          <a:r>
            <a:rPr lang="ru-RU" sz="1050" b="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собеседова</a:t>
          </a:r>
          <a:r>
            <a:rPr lang="en-US" sz="105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-</a:t>
          </a:r>
          <a:r>
            <a:rPr lang="ru-RU" sz="105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050" b="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нию</a:t>
          </a:r>
          <a:endParaRPr lang="ru-RU" sz="1050" b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6D08AF-0B93-421D-B665-313F2CAF7A01}" type="parTrans" cxnId="{5F09D739-479B-430C-A476-D27F9DFFF520}">
      <dgm:prSet/>
      <dgm:spPr/>
      <dgm:t>
        <a:bodyPr/>
        <a:lstStyle/>
        <a:p>
          <a:endParaRPr lang="ru-RU" sz="2400" b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7A4E60-47F2-413D-8CC2-EC7BD3A89CAB}" type="sibTrans" cxnId="{5F09D739-479B-430C-A476-D27F9DFFF520}">
      <dgm:prSet/>
      <dgm:spPr/>
      <dgm:t>
        <a:bodyPr/>
        <a:lstStyle/>
        <a:p>
          <a:endParaRPr lang="ru-RU" sz="2400" b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9C3907-FCEA-42FA-B3AF-9D3F61283922}">
      <dgm:prSet phldrT="[Текст]" phldr="1" custT="1"/>
      <dgm:spPr/>
      <dgm:t>
        <a:bodyPr/>
        <a:lstStyle/>
        <a:p>
          <a:endParaRPr lang="ru-RU" sz="600" b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E57A79-84AF-4F89-82EF-D867DC7CD31E}" type="parTrans" cxnId="{066C1E60-1116-4C71-AF74-6A172C3A3BB8}">
      <dgm:prSet/>
      <dgm:spPr/>
      <dgm:t>
        <a:bodyPr/>
        <a:lstStyle/>
        <a:p>
          <a:endParaRPr lang="ru-RU" sz="2400" b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AB6DA6-869D-406A-AF78-1A8DE34A5A5D}" type="sibTrans" cxnId="{066C1E60-1116-4C71-AF74-6A172C3A3BB8}">
      <dgm:prSet/>
      <dgm:spPr/>
      <dgm:t>
        <a:bodyPr/>
        <a:lstStyle/>
        <a:p>
          <a:endParaRPr lang="ru-RU" sz="2400" b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A7FFBA-E85D-4D18-AE66-56E57512952B}">
      <dgm:prSet phldrT="[Текст]" custT="1"/>
      <dgm:spPr/>
      <dgm:t>
        <a:bodyPr/>
        <a:lstStyle/>
        <a:p>
          <a:r>
            <a:rPr lang="ru-RU" sz="105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НЕТ академической задолженности</a:t>
          </a:r>
        </a:p>
      </dgm:t>
    </dgm:pt>
    <dgm:pt modelId="{907E65DC-88F1-4483-8066-EA24C1B1FF87}" type="parTrans" cxnId="{82494B0C-DAD9-4A3A-9E06-4477C62039B3}">
      <dgm:prSet/>
      <dgm:spPr/>
      <dgm:t>
        <a:bodyPr/>
        <a:lstStyle/>
        <a:p>
          <a:endParaRPr lang="ru-RU" sz="2400" b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77B6C9-3663-4959-9AB9-6A921478B6EB}" type="sibTrans" cxnId="{82494B0C-DAD9-4A3A-9E06-4477C62039B3}">
      <dgm:prSet/>
      <dgm:spPr/>
      <dgm:t>
        <a:bodyPr/>
        <a:lstStyle/>
        <a:p>
          <a:endParaRPr lang="ru-RU" sz="2400" b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57F8B5-5B7F-432E-8802-A59032884131}">
      <dgm:prSet phldrT="[Текст]" phldr="1" custT="1"/>
      <dgm:spPr/>
      <dgm:t>
        <a:bodyPr/>
        <a:lstStyle/>
        <a:p>
          <a:endParaRPr lang="ru-RU" sz="600" b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5EE506-83C5-4C3F-ACB5-EB595BF7BD52}" type="parTrans" cxnId="{07106BDD-7A47-46FE-B5EA-65681C2C533B}">
      <dgm:prSet/>
      <dgm:spPr/>
      <dgm:t>
        <a:bodyPr/>
        <a:lstStyle/>
        <a:p>
          <a:endParaRPr lang="ru-RU" sz="2400" b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F9C194-5D57-433D-A4C9-67E4E2B34EF2}" type="sibTrans" cxnId="{07106BDD-7A47-46FE-B5EA-65681C2C533B}">
      <dgm:prSet/>
      <dgm:spPr/>
      <dgm:t>
        <a:bodyPr/>
        <a:lstStyle/>
        <a:p>
          <a:endParaRPr lang="ru-RU" sz="2400" b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34C4E0-20C1-4FB1-A363-4C8EADD29B1A}">
      <dgm:prSet phldrT="[Текст]" custT="1"/>
      <dgm:spPr/>
      <dgm:t>
        <a:bodyPr/>
        <a:lstStyle/>
        <a:p>
          <a:r>
            <a:rPr lang="ru-RU" sz="105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Годовые отметки </a:t>
          </a:r>
          <a:br>
            <a:rPr lang="ru-RU" sz="1050" b="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05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не ниже «3»</a:t>
          </a:r>
        </a:p>
      </dgm:t>
    </dgm:pt>
    <dgm:pt modelId="{91361290-0C48-4B86-B6F0-AAE51DE9700E}" type="parTrans" cxnId="{641B5622-7E04-488C-B11C-4683EF6D2111}">
      <dgm:prSet/>
      <dgm:spPr/>
      <dgm:t>
        <a:bodyPr/>
        <a:lstStyle/>
        <a:p>
          <a:endParaRPr lang="ru-RU" sz="2400" b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366603-05F4-43FE-805C-DD255DDF90D6}" type="sibTrans" cxnId="{641B5622-7E04-488C-B11C-4683EF6D2111}">
      <dgm:prSet/>
      <dgm:spPr/>
      <dgm:t>
        <a:bodyPr/>
        <a:lstStyle/>
        <a:p>
          <a:endParaRPr lang="ru-RU" sz="2400" b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64A698-0D19-4A9E-AEED-01FBD735E897}" type="pres">
      <dgm:prSet presAssocID="{8990500E-930C-4EC5-9E9F-E8C813484893}" presName="Name0" presStyleCnt="0">
        <dgm:presLayoutVars>
          <dgm:dir/>
          <dgm:animLvl val="lvl"/>
          <dgm:resizeHandles val="exact"/>
        </dgm:presLayoutVars>
      </dgm:prSet>
      <dgm:spPr/>
    </dgm:pt>
    <dgm:pt modelId="{835277E8-3199-4820-B41C-C941D3D88C92}" type="pres">
      <dgm:prSet presAssocID="{36D75571-AFCE-4EF1-9A27-AAF2DC047D6C}" presName="compositeNode" presStyleCnt="0">
        <dgm:presLayoutVars>
          <dgm:bulletEnabled val="1"/>
        </dgm:presLayoutVars>
      </dgm:prSet>
      <dgm:spPr/>
    </dgm:pt>
    <dgm:pt modelId="{2EE7F989-E99E-4088-B231-B6785E5D9B22}" type="pres">
      <dgm:prSet presAssocID="{36D75571-AFCE-4EF1-9A27-AAF2DC047D6C}" presName="bgRect" presStyleLbl="node1" presStyleIdx="0" presStyleCnt="3"/>
      <dgm:spPr/>
    </dgm:pt>
    <dgm:pt modelId="{8D7A345A-7835-4F71-855F-873BBF87F125}" type="pres">
      <dgm:prSet presAssocID="{36D75571-AFCE-4EF1-9A27-AAF2DC047D6C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D555DCFC-E6A6-49A5-AC03-659A2517BD94}" type="pres">
      <dgm:prSet presAssocID="{36D75571-AFCE-4EF1-9A27-AAF2DC047D6C}" presName="childNode" presStyleLbl="node1" presStyleIdx="0" presStyleCnt="3">
        <dgm:presLayoutVars>
          <dgm:bulletEnabled val="1"/>
        </dgm:presLayoutVars>
      </dgm:prSet>
      <dgm:spPr/>
    </dgm:pt>
    <dgm:pt modelId="{C0D61E1C-ED09-495A-A4CC-4DD5709A4877}" type="pres">
      <dgm:prSet presAssocID="{B603225E-44D3-4CF1-8DD4-1DD418AF488C}" presName="hSp" presStyleCnt="0"/>
      <dgm:spPr/>
    </dgm:pt>
    <dgm:pt modelId="{29BF7742-22BC-4145-88E0-3D9D94FE97A2}" type="pres">
      <dgm:prSet presAssocID="{B603225E-44D3-4CF1-8DD4-1DD418AF488C}" presName="vProcSp" presStyleCnt="0"/>
      <dgm:spPr/>
    </dgm:pt>
    <dgm:pt modelId="{93B483F9-21C2-4A5D-865B-96D464D6262C}" type="pres">
      <dgm:prSet presAssocID="{B603225E-44D3-4CF1-8DD4-1DD418AF488C}" presName="vSp1" presStyleCnt="0"/>
      <dgm:spPr/>
    </dgm:pt>
    <dgm:pt modelId="{071EF6A1-E7F6-4B98-AE91-5C14506C5894}" type="pres">
      <dgm:prSet presAssocID="{B603225E-44D3-4CF1-8DD4-1DD418AF488C}" presName="simulatedConn" presStyleLbl="solidFgAcc1" presStyleIdx="0" presStyleCnt="2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  <dgm:pt modelId="{2E39A148-90B6-45F2-9DA6-F8351D0CC41C}" type="pres">
      <dgm:prSet presAssocID="{B603225E-44D3-4CF1-8DD4-1DD418AF488C}" presName="vSp2" presStyleCnt="0"/>
      <dgm:spPr/>
    </dgm:pt>
    <dgm:pt modelId="{1F3D46AE-A67C-4E0C-8DE3-3851391C841A}" type="pres">
      <dgm:prSet presAssocID="{B603225E-44D3-4CF1-8DD4-1DD418AF488C}" presName="sibTrans" presStyleCnt="0"/>
      <dgm:spPr/>
    </dgm:pt>
    <dgm:pt modelId="{9D44C3A8-E765-4703-8631-481C578AF717}" type="pres">
      <dgm:prSet presAssocID="{079C3907-FCEA-42FA-B3AF-9D3F61283922}" presName="compositeNode" presStyleCnt="0">
        <dgm:presLayoutVars>
          <dgm:bulletEnabled val="1"/>
        </dgm:presLayoutVars>
      </dgm:prSet>
      <dgm:spPr/>
    </dgm:pt>
    <dgm:pt modelId="{0652D726-B3CD-4253-992B-9F666A31224B}" type="pres">
      <dgm:prSet presAssocID="{079C3907-FCEA-42FA-B3AF-9D3F61283922}" presName="bgRect" presStyleLbl="node1" presStyleIdx="1" presStyleCnt="3"/>
      <dgm:spPr/>
    </dgm:pt>
    <dgm:pt modelId="{F4FAF15E-F74A-46C9-990B-C4E26F250EF0}" type="pres">
      <dgm:prSet presAssocID="{079C3907-FCEA-42FA-B3AF-9D3F61283922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5FA025E9-49EF-482B-8871-1C2C0E8B12CA}" type="pres">
      <dgm:prSet presAssocID="{079C3907-FCEA-42FA-B3AF-9D3F61283922}" presName="childNode" presStyleLbl="node1" presStyleIdx="1" presStyleCnt="3">
        <dgm:presLayoutVars>
          <dgm:bulletEnabled val="1"/>
        </dgm:presLayoutVars>
      </dgm:prSet>
      <dgm:spPr/>
    </dgm:pt>
    <dgm:pt modelId="{E72196E1-AC83-483F-95FA-A7191ACAE013}" type="pres">
      <dgm:prSet presAssocID="{23AB6DA6-869D-406A-AF78-1A8DE34A5A5D}" presName="hSp" presStyleCnt="0"/>
      <dgm:spPr/>
    </dgm:pt>
    <dgm:pt modelId="{5A683504-6AD5-47CD-925B-780372355ABA}" type="pres">
      <dgm:prSet presAssocID="{23AB6DA6-869D-406A-AF78-1A8DE34A5A5D}" presName="vProcSp" presStyleCnt="0"/>
      <dgm:spPr/>
    </dgm:pt>
    <dgm:pt modelId="{B147D289-6DFF-48A7-B3EA-15D79374AD08}" type="pres">
      <dgm:prSet presAssocID="{23AB6DA6-869D-406A-AF78-1A8DE34A5A5D}" presName="vSp1" presStyleCnt="0"/>
      <dgm:spPr/>
    </dgm:pt>
    <dgm:pt modelId="{D9EE9DF0-5846-4964-A072-74D2C2828924}" type="pres">
      <dgm:prSet presAssocID="{23AB6DA6-869D-406A-AF78-1A8DE34A5A5D}" presName="simulatedConn" presStyleLbl="solidFgAcc1" presStyleIdx="1" presStyleCnt="2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  <dgm:pt modelId="{37355452-1420-49EB-9477-38D61ED77B69}" type="pres">
      <dgm:prSet presAssocID="{23AB6DA6-869D-406A-AF78-1A8DE34A5A5D}" presName="vSp2" presStyleCnt="0"/>
      <dgm:spPr/>
    </dgm:pt>
    <dgm:pt modelId="{4B489FB4-136B-4BC0-985C-6F86DACC48FF}" type="pres">
      <dgm:prSet presAssocID="{23AB6DA6-869D-406A-AF78-1A8DE34A5A5D}" presName="sibTrans" presStyleCnt="0"/>
      <dgm:spPr/>
    </dgm:pt>
    <dgm:pt modelId="{6FD59031-1EA4-4CFD-97AC-4B1421479DAE}" type="pres">
      <dgm:prSet presAssocID="{1757F8B5-5B7F-432E-8802-A59032884131}" presName="compositeNode" presStyleCnt="0">
        <dgm:presLayoutVars>
          <dgm:bulletEnabled val="1"/>
        </dgm:presLayoutVars>
      </dgm:prSet>
      <dgm:spPr/>
    </dgm:pt>
    <dgm:pt modelId="{9225463B-0ED4-49EA-8616-D70F73D0F810}" type="pres">
      <dgm:prSet presAssocID="{1757F8B5-5B7F-432E-8802-A59032884131}" presName="bgRect" presStyleLbl="node1" presStyleIdx="2" presStyleCnt="3"/>
      <dgm:spPr/>
    </dgm:pt>
    <dgm:pt modelId="{6DD09C12-43FC-46F6-8744-5D8DC4C5FFEA}" type="pres">
      <dgm:prSet presAssocID="{1757F8B5-5B7F-432E-8802-A59032884131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EB824DA8-EE03-458A-B405-4A060AE8B75F}" type="pres">
      <dgm:prSet presAssocID="{1757F8B5-5B7F-432E-8802-A59032884131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E577D009-CEBC-41A9-B732-7D69DBE86C42}" srcId="{8990500E-930C-4EC5-9E9F-E8C813484893}" destId="{36D75571-AFCE-4EF1-9A27-AAF2DC047D6C}" srcOrd="0" destOrd="0" parTransId="{F19BDC56-87B5-411F-88F7-9175AC5B2C20}" sibTransId="{B603225E-44D3-4CF1-8DD4-1DD418AF488C}"/>
    <dgm:cxn modelId="{82494B0C-DAD9-4A3A-9E06-4477C62039B3}" srcId="{079C3907-FCEA-42FA-B3AF-9D3F61283922}" destId="{3EA7FFBA-E85D-4D18-AE66-56E57512952B}" srcOrd="0" destOrd="0" parTransId="{907E65DC-88F1-4483-8066-EA24C1B1FF87}" sibTransId="{8E77B6C9-3663-4959-9AB9-6A921478B6EB}"/>
    <dgm:cxn modelId="{641B5622-7E04-488C-B11C-4683EF6D2111}" srcId="{1757F8B5-5B7F-432E-8802-A59032884131}" destId="{0734C4E0-20C1-4FB1-A363-4C8EADD29B1A}" srcOrd="0" destOrd="0" parTransId="{91361290-0C48-4B86-B6F0-AAE51DE9700E}" sibTransId="{BE366603-05F4-43FE-805C-DD255DDF90D6}"/>
    <dgm:cxn modelId="{D203D028-CCEF-43DD-91F1-51CD59EC3F98}" type="presOf" srcId="{36D75571-AFCE-4EF1-9A27-AAF2DC047D6C}" destId="{2EE7F989-E99E-4088-B231-B6785E5D9B22}" srcOrd="0" destOrd="0" presId="urn:microsoft.com/office/officeart/2005/8/layout/hProcess7"/>
    <dgm:cxn modelId="{27643F29-22DA-4E40-BF43-A383BD859777}" type="presOf" srcId="{079C3907-FCEA-42FA-B3AF-9D3F61283922}" destId="{0652D726-B3CD-4253-992B-9F666A31224B}" srcOrd="0" destOrd="0" presId="urn:microsoft.com/office/officeart/2005/8/layout/hProcess7"/>
    <dgm:cxn modelId="{5F09D739-479B-430C-A476-D27F9DFFF520}" srcId="{36D75571-AFCE-4EF1-9A27-AAF2DC047D6C}" destId="{CC36085C-6262-4216-B948-A08291F2024B}" srcOrd="0" destOrd="0" parTransId="{616D08AF-0B93-421D-B665-313F2CAF7A01}" sibTransId="{927A4E60-47F2-413D-8CC2-EC7BD3A89CAB}"/>
    <dgm:cxn modelId="{7A77F83C-25F5-44DD-9C22-585E0968CBF9}" type="presOf" srcId="{079C3907-FCEA-42FA-B3AF-9D3F61283922}" destId="{F4FAF15E-F74A-46C9-990B-C4E26F250EF0}" srcOrd="1" destOrd="0" presId="urn:microsoft.com/office/officeart/2005/8/layout/hProcess7"/>
    <dgm:cxn modelId="{066C1E60-1116-4C71-AF74-6A172C3A3BB8}" srcId="{8990500E-930C-4EC5-9E9F-E8C813484893}" destId="{079C3907-FCEA-42FA-B3AF-9D3F61283922}" srcOrd="1" destOrd="0" parTransId="{97E57A79-84AF-4F89-82EF-D867DC7CD31E}" sibTransId="{23AB6DA6-869D-406A-AF78-1A8DE34A5A5D}"/>
    <dgm:cxn modelId="{589F3573-C269-4D97-82AD-D933F5816351}" type="presOf" srcId="{1757F8B5-5B7F-432E-8802-A59032884131}" destId="{6DD09C12-43FC-46F6-8744-5D8DC4C5FFEA}" srcOrd="1" destOrd="0" presId="urn:microsoft.com/office/officeart/2005/8/layout/hProcess7"/>
    <dgm:cxn modelId="{7AB5147A-844D-461E-8D77-EB688793C893}" type="presOf" srcId="{36D75571-AFCE-4EF1-9A27-AAF2DC047D6C}" destId="{8D7A345A-7835-4F71-855F-873BBF87F125}" srcOrd="1" destOrd="0" presId="urn:microsoft.com/office/officeart/2005/8/layout/hProcess7"/>
    <dgm:cxn modelId="{71AD847F-4DC6-4609-B1E2-D52013B2FA31}" type="presOf" srcId="{8990500E-930C-4EC5-9E9F-E8C813484893}" destId="{D664A698-0D19-4A9E-AEED-01FBD735E897}" srcOrd="0" destOrd="0" presId="urn:microsoft.com/office/officeart/2005/8/layout/hProcess7"/>
    <dgm:cxn modelId="{4CF9C5B4-548B-47FE-8F4A-2AB0EEC71FDD}" type="presOf" srcId="{0734C4E0-20C1-4FB1-A363-4C8EADD29B1A}" destId="{EB824DA8-EE03-458A-B405-4A060AE8B75F}" srcOrd="0" destOrd="0" presId="urn:microsoft.com/office/officeart/2005/8/layout/hProcess7"/>
    <dgm:cxn modelId="{CC9AF6BA-8BFF-4807-A047-C3793157784C}" type="presOf" srcId="{1757F8B5-5B7F-432E-8802-A59032884131}" destId="{9225463B-0ED4-49EA-8616-D70F73D0F810}" srcOrd="0" destOrd="0" presId="urn:microsoft.com/office/officeart/2005/8/layout/hProcess7"/>
    <dgm:cxn modelId="{CDBD9CC2-FA57-4E37-ABB3-752103E0FAC3}" type="presOf" srcId="{CC36085C-6262-4216-B948-A08291F2024B}" destId="{D555DCFC-E6A6-49A5-AC03-659A2517BD94}" srcOrd="0" destOrd="0" presId="urn:microsoft.com/office/officeart/2005/8/layout/hProcess7"/>
    <dgm:cxn modelId="{07106BDD-7A47-46FE-B5EA-65681C2C533B}" srcId="{8990500E-930C-4EC5-9E9F-E8C813484893}" destId="{1757F8B5-5B7F-432E-8802-A59032884131}" srcOrd="2" destOrd="0" parTransId="{9F5EE506-83C5-4C3F-ACB5-EB595BF7BD52}" sibTransId="{DFF9C194-5D57-433D-A4C9-67E4E2B34EF2}"/>
    <dgm:cxn modelId="{1203F4F1-7408-41B2-8447-0D5B4684A9EB}" type="presOf" srcId="{3EA7FFBA-E85D-4D18-AE66-56E57512952B}" destId="{5FA025E9-49EF-482B-8871-1C2C0E8B12CA}" srcOrd="0" destOrd="0" presId="urn:microsoft.com/office/officeart/2005/8/layout/hProcess7"/>
    <dgm:cxn modelId="{EECA5A4C-4E8D-44B6-8234-64FFD3EB24A6}" type="presParOf" srcId="{D664A698-0D19-4A9E-AEED-01FBD735E897}" destId="{835277E8-3199-4820-B41C-C941D3D88C92}" srcOrd="0" destOrd="0" presId="urn:microsoft.com/office/officeart/2005/8/layout/hProcess7"/>
    <dgm:cxn modelId="{92880D58-28D3-4975-8BF3-79374625EF49}" type="presParOf" srcId="{835277E8-3199-4820-B41C-C941D3D88C92}" destId="{2EE7F989-E99E-4088-B231-B6785E5D9B22}" srcOrd="0" destOrd="0" presId="urn:microsoft.com/office/officeart/2005/8/layout/hProcess7"/>
    <dgm:cxn modelId="{F74FD50C-9426-4306-BCA4-360AA79F085E}" type="presParOf" srcId="{835277E8-3199-4820-B41C-C941D3D88C92}" destId="{8D7A345A-7835-4F71-855F-873BBF87F125}" srcOrd="1" destOrd="0" presId="urn:microsoft.com/office/officeart/2005/8/layout/hProcess7"/>
    <dgm:cxn modelId="{3893EE2E-3ED9-4FDC-9677-4F02339179F9}" type="presParOf" srcId="{835277E8-3199-4820-B41C-C941D3D88C92}" destId="{D555DCFC-E6A6-49A5-AC03-659A2517BD94}" srcOrd="2" destOrd="0" presId="urn:microsoft.com/office/officeart/2005/8/layout/hProcess7"/>
    <dgm:cxn modelId="{9EB705C3-D75E-4688-87E0-24F51F670BCE}" type="presParOf" srcId="{D664A698-0D19-4A9E-AEED-01FBD735E897}" destId="{C0D61E1C-ED09-495A-A4CC-4DD5709A4877}" srcOrd="1" destOrd="0" presId="urn:microsoft.com/office/officeart/2005/8/layout/hProcess7"/>
    <dgm:cxn modelId="{CB399EC6-6641-4702-9B38-FE98CCB78397}" type="presParOf" srcId="{D664A698-0D19-4A9E-AEED-01FBD735E897}" destId="{29BF7742-22BC-4145-88E0-3D9D94FE97A2}" srcOrd="2" destOrd="0" presId="urn:microsoft.com/office/officeart/2005/8/layout/hProcess7"/>
    <dgm:cxn modelId="{07956FC5-CE55-4BB4-A118-B4519C286630}" type="presParOf" srcId="{29BF7742-22BC-4145-88E0-3D9D94FE97A2}" destId="{93B483F9-21C2-4A5D-865B-96D464D6262C}" srcOrd="0" destOrd="0" presId="urn:microsoft.com/office/officeart/2005/8/layout/hProcess7"/>
    <dgm:cxn modelId="{D9EFD322-E905-4404-92E8-D03DEA95D447}" type="presParOf" srcId="{29BF7742-22BC-4145-88E0-3D9D94FE97A2}" destId="{071EF6A1-E7F6-4B98-AE91-5C14506C5894}" srcOrd="1" destOrd="0" presId="urn:microsoft.com/office/officeart/2005/8/layout/hProcess7"/>
    <dgm:cxn modelId="{2E3E78BF-F930-45BB-B48F-1D142FE13095}" type="presParOf" srcId="{29BF7742-22BC-4145-88E0-3D9D94FE97A2}" destId="{2E39A148-90B6-45F2-9DA6-F8351D0CC41C}" srcOrd="2" destOrd="0" presId="urn:microsoft.com/office/officeart/2005/8/layout/hProcess7"/>
    <dgm:cxn modelId="{03C0F248-710B-4CE0-8EE9-617E4E4C5764}" type="presParOf" srcId="{D664A698-0D19-4A9E-AEED-01FBD735E897}" destId="{1F3D46AE-A67C-4E0C-8DE3-3851391C841A}" srcOrd="3" destOrd="0" presId="urn:microsoft.com/office/officeart/2005/8/layout/hProcess7"/>
    <dgm:cxn modelId="{261328B7-DC4E-4489-9CCD-7C41B5423A4B}" type="presParOf" srcId="{D664A698-0D19-4A9E-AEED-01FBD735E897}" destId="{9D44C3A8-E765-4703-8631-481C578AF717}" srcOrd="4" destOrd="0" presId="urn:microsoft.com/office/officeart/2005/8/layout/hProcess7"/>
    <dgm:cxn modelId="{2A8B1857-9355-46DE-84A7-809C5C638E06}" type="presParOf" srcId="{9D44C3A8-E765-4703-8631-481C578AF717}" destId="{0652D726-B3CD-4253-992B-9F666A31224B}" srcOrd="0" destOrd="0" presId="urn:microsoft.com/office/officeart/2005/8/layout/hProcess7"/>
    <dgm:cxn modelId="{86DCDB17-3556-463D-BEE8-7BD76CA1A9D7}" type="presParOf" srcId="{9D44C3A8-E765-4703-8631-481C578AF717}" destId="{F4FAF15E-F74A-46C9-990B-C4E26F250EF0}" srcOrd="1" destOrd="0" presId="urn:microsoft.com/office/officeart/2005/8/layout/hProcess7"/>
    <dgm:cxn modelId="{6D7DB1E7-74E0-48DB-A54B-AFE998AB083F}" type="presParOf" srcId="{9D44C3A8-E765-4703-8631-481C578AF717}" destId="{5FA025E9-49EF-482B-8871-1C2C0E8B12CA}" srcOrd="2" destOrd="0" presId="urn:microsoft.com/office/officeart/2005/8/layout/hProcess7"/>
    <dgm:cxn modelId="{678D1BF1-33B0-485D-8C43-D245D21EE875}" type="presParOf" srcId="{D664A698-0D19-4A9E-AEED-01FBD735E897}" destId="{E72196E1-AC83-483F-95FA-A7191ACAE013}" srcOrd="5" destOrd="0" presId="urn:microsoft.com/office/officeart/2005/8/layout/hProcess7"/>
    <dgm:cxn modelId="{D49B4E71-E687-4AF7-9E4A-E170069811EA}" type="presParOf" srcId="{D664A698-0D19-4A9E-AEED-01FBD735E897}" destId="{5A683504-6AD5-47CD-925B-780372355ABA}" srcOrd="6" destOrd="0" presId="urn:microsoft.com/office/officeart/2005/8/layout/hProcess7"/>
    <dgm:cxn modelId="{3942146D-6866-4F6F-9334-C20A929FD7A6}" type="presParOf" srcId="{5A683504-6AD5-47CD-925B-780372355ABA}" destId="{B147D289-6DFF-48A7-B3EA-15D79374AD08}" srcOrd="0" destOrd="0" presId="urn:microsoft.com/office/officeart/2005/8/layout/hProcess7"/>
    <dgm:cxn modelId="{BE3D1F3C-09C6-44C3-BAC1-34677C807541}" type="presParOf" srcId="{5A683504-6AD5-47CD-925B-780372355ABA}" destId="{D9EE9DF0-5846-4964-A072-74D2C2828924}" srcOrd="1" destOrd="0" presId="urn:microsoft.com/office/officeart/2005/8/layout/hProcess7"/>
    <dgm:cxn modelId="{77312DD0-1FBE-4DBB-AAAB-62F8136DA529}" type="presParOf" srcId="{5A683504-6AD5-47CD-925B-780372355ABA}" destId="{37355452-1420-49EB-9477-38D61ED77B69}" srcOrd="2" destOrd="0" presId="urn:microsoft.com/office/officeart/2005/8/layout/hProcess7"/>
    <dgm:cxn modelId="{8EE49FA7-F06C-47D1-9966-4E02E15E46E1}" type="presParOf" srcId="{D664A698-0D19-4A9E-AEED-01FBD735E897}" destId="{4B489FB4-136B-4BC0-985C-6F86DACC48FF}" srcOrd="7" destOrd="0" presId="urn:microsoft.com/office/officeart/2005/8/layout/hProcess7"/>
    <dgm:cxn modelId="{564A5ADF-6268-4CC9-8B46-1E6B4D26F748}" type="presParOf" srcId="{D664A698-0D19-4A9E-AEED-01FBD735E897}" destId="{6FD59031-1EA4-4CFD-97AC-4B1421479DAE}" srcOrd="8" destOrd="0" presId="urn:microsoft.com/office/officeart/2005/8/layout/hProcess7"/>
    <dgm:cxn modelId="{34E740EE-0DCD-4A5C-A18B-681D69C07D07}" type="presParOf" srcId="{6FD59031-1EA4-4CFD-97AC-4B1421479DAE}" destId="{9225463B-0ED4-49EA-8616-D70F73D0F810}" srcOrd="0" destOrd="0" presId="urn:microsoft.com/office/officeart/2005/8/layout/hProcess7"/>
    <dgm:cxn modelId="{76585B7F-5966-4B78-AF49-6BE90395F6DE}" type="presParOf" srcId="{6FD59031-1EA4-4CFD-97AC-4B1421479DAE}" destId="{6DD09C12-43FC-46F6-8744-5D8DC4C5FFEA}" srcOrd="1" destOrd="0" presId="urn:microsoft.com/office/officeart/2005/8/layout/hProcess7"/>
    <dgm:cxn modelId="{2064C926-C575-4308-9523-9CE33311FB8D}" type="presParOf" srcId="{6FD59031-1EA4-4CFD-97AC-4B1421479DAE}" destId="{EB824DA8-EE03-458A-B405-4A060AE8B75F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3191A50-0701-4F76-A0DE-BB3FD4EB4452}" type="doc">
      <dgm:prSet loTypeId="urn:microsoft.com/office/officeart/2008/layout/Lin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26F6FDA8-DBF6-4846-83F9-E0C6E2DFE33C}">
      <dgm:prSet custT="1"/>
      <dgm:spPr/>
      <dgm:t>
        <a:bodyPr/>
        <a:lstStyle/>
        <a:p>
          <a:pPr algn="l" rtl="0"/>
          <a:r>
            <a:rPr lang="ru-RU" sz="13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	Неудовлетворительный результат </a:t>
          </a:r>
          <a:br>
            <a:rPr lang="ru-RU" sz="13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3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     не более чем по двум учебным предметам</a:t>
          </a:r>
          <a:br>
            <a:rPr lang="ru-RU" sz="13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3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	         (если сдают 4 предмета)</a:t>
          </a:r>
        </a:p>
      </dgm:t>
    </dgm:pt>
    <dgm:pt modelId="{943CDD88-677C-48F5-9822-4E64D13589A5}" type="parTrans" cxnId="{9736F366-1CC8-4538-AF68-B6E5DBEDA841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9CEB75-DACD-43A6-A3AF-947505038CE3}" type="sibTrans" cxnId="{9736F366-1CC8-4538-AF68-B6E5DBEDA841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338D63-41C5-416F-BF9E-0BC619533BFE}">
      <dgm:prSet custT="1"/>
      <dgm:spPr/>
      <dgm:t>
        <a:bodyPr/>
        <a:lstStyle/>
        <a:p>
          <a:pPr algn="l"/>
          <a:r>
            <a:rPr lang="ru-RU" sz="13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	Неудовлетворительный результат </a:t>
          </a:r>
          <a:br>
            <a:rPr lang="ru-RU" sz="13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3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	   по одному учебному предмету</a:t>
          </a:r>
        </a:p>
        <a:p>
          <a:pPr algn="l"/>
          <a:r>
            <a:rPr lang="ru-RU" sz="13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	        (если сдают 2 предмета)</a:t>
          </a:r>
        </a:p>
      </dgm:t>
    </dgm:pt>
    <dgm:pt modelId="{33DD4F86-7D63-4D1A-A0FB-CC5BADB59D0C}" type="parTrans" cxnId="{7BAA0695-D802-4E44-A7A7-EF4621D72BE9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5BAE96-8743-4BA6-BDBC-34B77F64B0F6}" type="sibTrans" cxnId="{7BAA0695-D802-4E44-A7A7-EF4621D72BE9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F7B3C0-EFC8-4329-87B3-77B64B6086DB}">
      <dgm:prSet custT="1"/>
      <dgm:spPr/>
      <dgm:t>
        <a:bodyPr/>
        <a:lstStyle/>
        <a:p>
          <a:pPr algn="ctr" rtl="0"/>
          <a:r>
            <a:rPr lang="ru-RU" sz="1300" b="0" i="0" dirty="0">
              <a:latin typeface="Arial" panose="020B0604020202020204" pitchFamily="34" charset="0"/>
              <a:cs typeface="Arial" panose="020B0604020202020204" pitchFamily="34" charset="0"/>
            </a:rPr>
            <a:t>Совпали сроки проведения экзаменов </a:t>
          </a:r>
          <a:br>
            <a:rPr lang="ru-RU" sz="1300" b="0" i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300" b="0" i="0" dirty="0">
              <a:latin typeface="Arial" panose="020B0604020202020204" pitchFamily="34" charset="0"/>
              <a:cs typeface="Arial" panose="020B0604020202020204" pitchFamily="34" charset="0"/>
            </a:rPr>
            <a:t>по отдельным учебным предметам</a:t>
          </a:r>
          <a:endParaRPr lang="ru-RU" sz="1300" b="0" i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21DB73-C591-4341-8FCC-7478EB5C70EC}" type="parTrans" cxnId="{FD624CA7-B09A-4786-AC92-C5D0A9582C50}">
      <dgm:prSet/>
      <dgm:spPr/>
      <dgm:t>
        <a:bodyPr/>
        <a:lstStyle/>
        <a:p>
          <a:endParaRPr lang="ru-RU"/>
        </a:p>
      </dgm:t>
    </dgm:pt>
    <dgm:pt modelId="{44AB875F-78ED-4742-9BD8-D36D7601F10A}" type="sibTrans" cxnId="{FD624CA7-B09A-4786-AC92-C5D0A9582C50}">
      <dgm:prSet/>
      <dgm:spPr/>
      <dgm:t>
        <a:bodyPr/>
        <a:lstStyle/>
        <a:p>
          <a:endParaRPr lang="ru-RU"/>
        </a:p>
      </dgm:t>
    </dgm:pt>
    <dgm:pt modelId="{57219BC8-937E-417D-968F-DD632ED0D0DB}" type="pres">
      <dgm:prSet presAssocID="{33191A50-0701-4F76-A0DE-BB3FD4EB4452}" presName="vert0" presStyleCnt="0">
        <dgm:presLayoutVars>
          <dgm:dir/>
          <dgm:animOne val="branch"/>
          <dgm:animLvl val="lvl"/>
        </dgm:presLayoutVars>
      </dgm:prSet>
      <dgm:spPr/>
    </dgm:pt>
    <dgm:pt modelId="{0D4947E1-CF95-44A4-B82D-2E6EEDF89242}" type="pres">
      <dgm:prSet presAssocID="{49F7B3C0-EFC8-4329-87B3-77B64B6086DB}" presName="thickLine" presStyleLbl="alignNode1" presStyleIdx="0" presStyleCnt="3"/>
      <dgm:spPr/>
    </dgm:pt>
    <dgm:pt modelId="{BE01EE21-F405-40DA-A47D-C9B82CC6D755}" type="pres">
      <dgm:prSet presAssocID="{49F7B3C0-EFC8-4329-87B3-77B64B6086DB}" presName="horz1" presStyleCnt="0"/>
      <dgm:spPr/>
    </dgm:pt>
    <dgm:pt modelId="{86AED17C-7CB0-45DD-BF55-53ED854F9512}" type="pres">
      <dgm:prSet presAssocID="{49F7B3C0-EFC8-4329-87B3-77B64B6086DB}" presName="tx1" presStyleLbl="revTx" presStyleIdx="0" presStyleCnt="3" custScaleY="40313"/>
      <dgm:spPr/>
    </dgm:pt>
    <dgm:pt modelId="{8792AC02-313F-4074-A2AA-C3E3ABD187AF}" type="pres">
      <dgm:prSet presAssocID="{49F7B3C0-EFC8-4329-87B3-77B64B6086DB}" presName="vert1" presStyleCnt="0"/>
      <dgm:spPr/>
    </dgm:pt>
    <dgm:pt modelId="{A21D50FB-84F0-4A32-AE21-4D1371E5A94C}" type="pres">
      <dgm:prSet presAssocID="{26F6FDA8-DBF6-4846-83F9-E0C6E2DFE33C}" presName="thickLine" presStyleLbl="alignNode1" presStyleIdx="1" presStyleCnt="3" custLinFactNeighborY="-14266"/>
      <dgm:spPr/>
    </dgm:pt>
    <dgm:pt modelId="{1F2AF890-F3CA-4A4A-8612-E48C187CE869}" type="pres">
      <dgm:prSet presAssocID="{26F6FDA8-DBF6-4846-83F9-E0C6E2DFE33C}" presName="horz1" presStyleCnt="0"/>
      <dgm:spPr/>
    </dgm:pt>
    <dgm:pt modelId="{FC34A99D-3975-4077-B3E6-FF403346D910}" type="pres">
      <dgm:prSet presAssocID="{26F6FDA8-DBF6-4846-83F9-E0C6E2DFE33C}" presName="tx1" presStyleLbl="revTx" presStyleIdx="1" presStyleCnt="3" custScaleY="48299" custLinFactNeighborY="-3491"/>
      <dgm:spPr/>
    </dgm:pt>
    <dgm:pt modelId="{DCCF3930-864D-40AB-B284-F806585E8415}" type="pres">
      <dgm:prSet presAssocID="{26F6FDA8-DBF6-4846-83F9-E0C6E2DFE33C}" presName="vert1" presStyleCnt="0"/>
      <dgm:spPr/>
    </dgm:pt>
    <dgm:pt modelId="{B8D27974-14EA-4A79-9D15-E5EAC200D4E5}" type="pres">
      <dgm:prSet presAssocID="{48338D63-41C5-416F-BF9E-0BC619533BFE}" presName="thickLine" presStyleLbl="alignNode1" presStyleIdx="2" presStyleCnt="3" custLinFactNeighborX="0" custLinFactNeighborY="-15748"/>
      <dgm:spPr/>
    </dgm:pt>
    <dgm:pt modelId="{13C038EF-AC7D-4628-BFBA-BC92E2273EFA}" type="pres">
      <dgm:prSet presAssocID="{48338D63-41C5-416F-BF9E-0BC619533BFE}" presName="horz1" presStyleCnt="0"/>
      <dgm:spPr/>
    </dgm:pt>
    <dgm:pt modelId="{410B9AFA-B7B4-4FCB-B2C8-E2EF0A8EF2E0}" type="pres">
      <dgm:prSet presAssocID="{48338D63-41C5-416F-BF9E-0BC619533BFE}" presName="tx1" presStyleLbl="revTx" presStyleIdx="2" presStyleCnt="3" custScaleY="41661" custLinFactNeighborX="612" custLinFactNeighborY="-2656"/>
      <dgm:spPr/>
    </dgm:pt>
    <dgm:pt modelId="{CACAB3F7-83C1-4551-97B8-E1976F03F541}" type="pres">
      <dgm:prSet presAssocID="{48338D63-41C5-416F-BF9E-0BC619533BFE}" presName="vert1" presStyleCnt="0"/>
      <dgm:spPr/>
    </dgm:pt>
  </dgm:ptLst>
  <dgm:cxnLst>
    <dgm:cxn modelId="{5AB6431E-CB2E-463E-8160-DF19F25E0198}" type="presOf" srcId="{33191A50-0701-4F76-A0DE-BB3FD4EB4452}" destId="{57219BC8-937E-417D-968F-DD632ED0D0DB}" srcOrd="0" destOrd="0" presId="urn:microsoft.com/office/officeart/2008/layout/LinedList"/>
    <dgm:cxn modelId="{9736F366-1CC8-4538-AF68-B6E5DBEDA841}" srcId="{33191A50-0701-4F76-A0DE-BB3FD4EB4452}" destId="{26F6FDA8-DBF6-4846-83F9-E0C6E2DFE33C}" srcOrd="1" destOrd="0" parTransId="{943CDD88-677C-48F5-9822-4E64D13589A5}" sibTransId="{709CEB75-DACD-43A6-A3AF-947505038CE3}"/>
    <dgm:cxn modelId="{7BAA0695-D802-4E44-A7A7-EF4621D72BE9}" srcId="{33191A50-0701-4F76-A0DE-BB3FD4EB4452}" destId="{48338D63-41C5-416F-BF9E-0BC619533BFE}" srcOrd="2" destOrd="0" parTransId="{33DD4F86-7D63-4D1A-A0FB-CC5BADB59D0C}" sibTransId="{835BAE96-8743-4BA6-BDBC-34B77F64B0F6}"/>
    <dgm:cxn modelId="{791BFFA6-7BB7-4230-9398-59C80EB262D5}" type="presOf" srcId="{48338D63-41C5-416F-BF9E-0BC619533BFE}" destId="{410B9AFA-B7B4-4FCB-B2C8-E2EF0A8EF2E0}" srcOrd="0" destOrd="0" presId="urn:microsoft.com/office/officeart/2008/layout/LinedList"/>
    <dgm:cxn modelId="{FD624CA7-B09A-4786-AC92-C5D0A9582C50}" srcId="{33191A50-0701-4F76-A0DE-BB3FD4EB4452}" destId="{49F7B3C0-EFC8-4329-87B3-77B64B6086DB}" srcOrd="0" destOrd="0" parTransId="{9E21DB73-C591-4341-8FCC-7478EB5C70EC}" sibTransId="{44AB875F-78ED-4742-9BD8-D36D7601F10A}"/>
    <dgm:cxn modelId="{25B476C6-79A0-48E5-8677-F221E719A30D}" type="presOf" srcId="{49F7B3C0-EFC8-4329-87B3-77B64B6086DB}" destId="{86AED17C-7CB0-45DD-BF55-53ED854F9512}" srcOrd="0" destOrd="0" presId="urn:microsoft.com/office/officeart/2008/layout/LinedList"/>
    <dgm:cxn modelId="{E6D923F0-B10E-4826-9649-12017514B9A8}" type="presOf" srcId="{26F6FDA8-DBF6-4846-83F9-E0C6E2DFE33C}" destId="{FC34A99D-3975-4077-B3E6-FF403346D910}" srcOrd="0" destOrd="0" presId="urn:microsoft.com/office/officeart/2008/layout/LinedList"/>
    <dgm:cxn modelId="{FBAF495F-B02E-4DEB-AE4C-C7969738ECC4}" type="presParOf" srcId="{57219BC8-937E-417D-968F-DD632ED0D0DB}" destId="{0D4947E1-CF95-44A4-B82D-2E6EEDF89242}" srcOrd="0" destOrd="0" presId="urn:microsoft.com/office/officeart/2008/layout/LinedList"/>
    <dgm:cxn modelId="{2AE3BC44-89F1-4A43-8662-01779DC40243}" type="presParOf" srcId="{57219BC8-937E-417D-968F-DD632ED0D0DB}" destId="{BE01EE21-F405-40DA-A47D-C9B82CC6D755}" srcOrd="1" destOrd="0" presId="urn:microsoft.com/office/officeart/2008/layout/LinedList"/>
    <dgm:cxn modelId="{6A76646D-4BF1-444F-94EC-D32CA2E19080}" type="presParOf" srcId="{BE01EE21-F405-40DA-A47D-C9B82CC6D755}" destId="{86AED17C-7CB0-45DD-BF55-53ED854F9512}" srcOrd="0" destOrd="0" presId="urn:microsoft.com/office/officeart/2008/layout/LinedList"/>
    <dgm:cxn modelId="{3893D7BB-98EB-468C-8FF5-1F7728F32EE8}" type="presParOf" srcId="{BE01EE21-F405-40DA-A47D-C9B82CC6D755}" destId="{8792AC02-313F-4074-A2AA-C3E3ABD187AF}" srcOrd="1" destOrd="0" presId="urn:microsoft.com/office/officeart/2008/layout/LinedList"/>
    <dgm:cxn modelId="{A37BBD7A-E5BB-4C06-BCAC-53E01825B3E5}" type="presParOf" srcId="{57219BC8-937E-417D-968F-DD632ED0D0DB}" destId="{A21D50FB-84F0-4A32-AE21-4D1371E5A94C}" srcOrd="2" destOrd="0" presId="urn:microsoft.com/office/officeart/2008/layout/LinedList"/>
    <dgm:cxn modelId="{8EF373B1-889A-46EE-B6F1-42F8B3E303BF}" type="presParOf" srcId="{57219BC8-937E-417D-968F-DD632ED0D0DB}" destId="{1F2AF890-F3CA-4A4A-8612-E48C187CE869}" srcOrd="3" destOrd="0" presId="urn:microsoft.com/office/officeart/2008/layout/LinedList"/>
    <dgm:cxn modelId="{5DC7D2F1-0AA6-4AB1-B7A9-BEA71436B8A3}" type="presParOf" srcId="{1F2AF890-F3CA-4A4A-8612-E48C187CE869}" destId="{FC34A99D-3975-4077-B3E6-FF403346D910}" srcOrd="0" destOrd="0" presId="urn:microsoft.com/office/officeart/2008/layout/LinedList"/>
    <dgm:cxn modelId="{42CA953F-77A0-41B1-AC96-684109B0C142}" type="presParOf" srcId="{1F2AF890-F3CA-4A4A-8612-E48C187CE869}" destId="{DCCF3930-864D-40AB-B284-F806585E8415}" srcOrd="1" destOrd="0" presId="urn:microsoft.com/office/officeart/2008/layout/LinedList"/>
    <dgm:cxn modelId="{776E4DF6-A4A2-4828-A29F-07E382808265}" type="presParOf" srcId="{57219BC8-937E-417D-968F-DD632ED0D0DB}" destId="{B8D27974-14EA-4A79-9D15-E5EAC200D4E5}" srcOrd="4" destOrd="0" presId="urn:microsoft.com/office/officeart/2008/layout/LinedList"/>
    <dgm:cxn modelId="{522A98B9-9062-4EBC-B8A0-841710EE6FA5}" type="presParOf" srcId="{57219BC8-937E-417D-968F-DD632ED0D0DB}" destId="{13C038EF-AC7D-4628-BFBA-BC92E2273EFA}" srcOrd="5" destOrd="0" presId="urn:microsoft.com/office/officeart/2008/layout/LinedList"/>
    <dgm:cxn modelId="{A397A616-8EB7-4478-8FB2-0358418E779C}" type="presParOf" srcId="{13C038EF-AC7D-4628-BFBA-BC92E2273EFA}" destId="{410B9AFA-B7B4-4FCB-B2C8-E2EF0A8EF2E0}" srcOrd="0" destOrd="0" presId="urn:microsoft.com/office/officeart/2008/layout/LinedList"/>
    <dgm:cxn modelId="{5ADCFE32-E74E-4DBF-9216-E8C7D427F3BF}" type="presParOf" srcId="{13C038EF-AC7D-4628-BFBA-BC92E2273EFA}" destId="{CACAB3F7-83C1-4551-97B8-E1976F03F54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0B53AE0-4604-44CB-A45F-C92633C717DA}" type="doc">
      <dgm:prSet loTypeId="urn:microsoft.com/office/officeart/2005/8/layout/list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93D7DB43-3A74-4CCA-8BC5-265554B15027}">
      <dgm:prSet custT="1"/>
      <dgm:spPr/>
      <dgm:t>
        <a:bodyPr/>
        <a:lstStyle/>
        <a:p>
          <a:pPr rtl="0"/>
          <a:r>
            <a:rPr lang="ru-RU" sz="1000" b="0" dirty="0">
              <a:latin typeface="Arial" panose="020B0604020202020204" pitchFamily="34" charset="0"/>
              <a:cs typeface="Arial" panose="020B0604020202020204" pitchFamily="34" charset="0"/>
            </a:rPr>
            <a:t>русский язык</a:t>
          </a:r>
        </a:p>
      </dgm:t>
    </dgm:pt>
    <dgm:pt modelId="{641B73FE-D039-480C-B2C4-5CE44E6A448B}" type="parTrans" cxnId="{E4596AD0-5A4E-4984-B238-6B6E199E4635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F58231-5FB7-4B30-BC02-1D4EDFB18E23}" type="sibTrans" cxnId="{E4596AD0-5A4E-4984-B238-6B6E199E4635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8B01B9-96DB-4F36-9A4E-EFB27C02D41B}">
      <dgm:prSet custT="1"/>
      <dgm:spPr/>
      <dgm:t>
        <a:bodyPr/>
        <a:lstStyle/>
        <a:p>
          <a:pPr rtl="0"/>
          <a:r>
            <a:rPr lang="ru-RU" sz="1000" b="0">
              <a:latin typeface="Arial" panose="020B0604020202020204" pitchFamily="34" charset="0"/>
              <a:cs typeface="Arial" panose="020B0604020202020204" pitchFamily="34" charset="0"/>
            </a:rPr>
            <a:t>математика</a:t>
          </a:r>
          <a:endParaRPr lang="ru-RU" sz="1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7635D5-60D5-4E95-972A-F600F09AD21E}" type="parTrans" cxnId="{668D7F47-A871-4F8D-8226-26541DFE0DD9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C4E6CF-0014-4C2A-8A09-42F642F66187}" type="sibTrans" cxnId="{668D7F47-A871-4F8D-8226-26541DFE0DD9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6F69DA-4F78-49EF-8BCB-81E0F6EE3B81}">
      <dgm:prSet custT="1"/>
      <dgm:spPr/>
      <dgm:t>
        <a:bodyPr/>
        <a:lstStyle/>
        <a:p>
          <a:pPr rtl="0"/>
          <a:r>
            <a:rPr lang="ru-RU" sz="1000" b="0">
              <a:latin typeface="Arial" panose="020B0604020202020204" pitchFamily="34" charset="0"/>
              <a:cs typeface="Arial" panose="020B0604020202020204" pitchFamily="34" charset="0"/>
            </a:rPr>
            <a:t>химия</a:t>
          </a:r>
          <a:endParaRPr lang="ru-RU" sz="1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C71964-16E5-4066-8074-C2E5072D3D89}" type="parTrans" cxnId="{A394C2DD-B059-4D01-8848-E21FB002236A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6181A1-48F6-49AE-900C-07741376CA09}" type="sibTrans" cxnId="{A394C2DD-B059-4D01-8848-E21FB002236A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4D8F62-75BD-4489-B11D-5C123114FB25}">
      <dgm:prSet custT="1"/>
      <dgm:spPr/>
      <dgm:t>
        <a:bodyPr/>
        <a:lstStyle/>
        <a:p>
          <a:pPr rtl="0"/>
          <a:r>
            <a:rPr lang="ru-RU" sz="1000" b="0">
              <a:latin typeface="Arial" panose="020B0604020202020204" pitchFamily="34" charset="0"/>
              <a:cs typeface="Arial" panose="020B0604020202020204" pitchFamily="34" charset="0"/>
            </a:rPr>
            <a:t>физика</a:t>
          </a:r>
          <a:endParaRPr lang="ru-RU" sz="1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B1876B-AF5C-4F0C-A8EC-17DCDCB2C9B3}" type="parTrans" cxnId="{F2D2EA5F-B70B-41A5-9388-A781423147AB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F0EAA6-11BF-4A24-AD0B-7545C417160F}" type="sibTrans" cxnId="{F2D2EA5F-B70B-41A5-9388-A781423147AB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CAEB5A-9516-4378-BA62-B9D0CB804013}">
      <dgm:prSet custT="1"/>
      <dgm:spPr/>
      <dgm:t>
        <a:bodyPr/>
        <a:lstStyle/>
        <a:p>
          <a:pPr rtl="0"/>
          <a:r>
            <a:rPr lang="ru-RU" sz="1000" b="0">
              <a:latin typeface="Arial" panose="020B0604020202020204" pitchFamily="34" charset="0"/>
              <a:cs typeface="Arial" panose="020B0604020202020204" pitchFamily="34" charset="0"/>
            </a:rPr>
            <a:t>география</a:t>
          </a:r>
          <a:endParaRPr lang="ru-RU" sz="1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DA0527-C645-4174-ABC1-A19F08D96639}" type="parTrans" cxnId="{6759EB50-C8F1-49DC-AFBB-873099875394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737EC1-0659-47D9-A9FC-DB5752C18121}" type="sibTrans" cxnId="{6759EB50-C8F1-49DC-AFBB-873099875394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2D3AA4-B8CC-4BB1-920F-21CCBD2E6CD7}">
      <dgm:prSet custT="1"/>
      <dgm:spPr/>
      <dgm:t>
        <a:bodyPr/>
        <a:lstStyle/>
        <a:p>
          <a:pPr rtl="0"/>
          <a:r>
            <a:rPr lang="ru-RU" sz="1000" b="0">
              <a:latin typeface="Arial" panose="020B0604020202020204" pitchFamily="34" charset="0"/>
              <a:cs typeface="Arial" panose="020B0604020202020204" pitchFamily="34" charset="0"/>
            </a:rPr>
            <a:t>биология</a:t>
          </a:r>
          <a:endParaRPr lang="ru-RU" sz="1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F3EA7A-B516-44C7-ADE2-306E3D974E87}" type="parTrans" cxnId="{E01898A7-3155-4031-8F4F-F3F8CE172E2E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F47DFB-6AB2-4D8C-B591-53F652F77573}" type="sibTrans" cxnId="{E01898A7-3155-4031-8F4F-F3F8CE172E2E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C14695-E1A1-468F-BA52-77E94B3B46E5}">
      <dgm:prSet custT="1"/>
      <dgm:spPr/>
      <dgm:t>
        <a:bodyPr/>
        <a:lstStyle/>
        <a:p>
          <a:pPr rtl="0"/>
          <a:r>
            <a:rPr lang="ru-RU" sz="1000" b="0">
              <a:latin typeface="Arial" panose="020B0604020202020204" pitchFamily="34" charset="0"/>
              <a:cs typeface="Arial" panose="020B0604020202020204" pitchFamily="34" charset="0"/>
            </a:rPr>
            <a:t>литература</a:t>
          </a:r>
          <a:endParaRPr lang="ru-RU" sz="1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4E8031-F1D2-4F8F-BA8B-974B99AF9235}" type="parTrans" cxnId="{5B807707-AAA5-4B78-9080-74012B0118A6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A5125B-A1D9-4253-96B9-DCE8F642982C}" type="sibTrans" cxnId="{5B807707-AAA5-4B78-9080-74012B0118A6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469C05-FC14-489F-9F6C-C61C540F9C76}">
      <dgm:prSet custT="1"/>
      <dgm:spPr>
        <a:ln w="9525">
          <a:solidFill>
            <a:schemeClr val="accent1"/>
          </a:solidFill>
        </a:ln>
      </dgm:spPr>
      <dgm:t>
        <a:bodyPr rIns="90000"/>
        <a:lstStyle/>
        <a:p>
          <a:pPr rtl="0"/>
          <a:r>
            <a:rPr lang="ru-RU" sz="900" b="0">
              <a:latin typeface="Arial" panose="020B0604020202020204" pitchFamily="34" charset="0"/>
              <a:cs typeface="Arial" panose="020B0604020202020204" pitchFamily="34" charset="0"/>
            </a:rPr>
            <a:t>орфографический словарь							</a:t>
          </a:r>
          <a:r>
            <a:rPr lang="ru-RU" sz="900" b="1">
              <a:latin typeface="Arial" panose="020B0604020202020204" pitchFamily="34" charset="0"/>
              <a:cs typeface="Arial" panose="020B0604020202020204" pitchFamily="34" charset="0"/>
            </a:rPr>
            <a:t>ППЭ</a:t>
          </a:r>
          <a:endParaRPr lang="ru-RU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C694AF-29BD-47BD-BE13-C5BC24981189}" type="parTrans" cxnId="{ABDC8C2F-4BA7-44B2-A8E6-EA9274845433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3DF69D-33A2-4714-8F61-0C2BDED13F33}" type="sibTrans" cxnId="{ABDC8C2F-4BA7-44B2-A8E6-EA9274845433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DDFF67-D898-4A7D-8EAC-E9FD7201203F}">
      <dgm:prSet custT="1"/>
      <dgm:spPr>
        <a:ln w="9525">
          <a:solidFill>
            <a:schemeClr val="accent1"/>
          </a:solidFill>
        </a:ln>
      </dgm:spPr>
      <dgm:t>
        <a:bodyPr rIns="90000"/>
        <a:lstStyle/>
        <a:p>
          <a:pPr marL="0" indent="0" rtl="0"/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линейка 									</a:t>
          </a:r>
          <a:r>
            <a:rPr lang="ru-RU" sz="900" b="1" dirty="0">
              <a:latin typeface="Arial" panose="020B0604020202020204" pitchFamily="34" charset="0"/>
              <a:cs typeface="Arial" panose="020B0604020202020204" pitchFamily="34" charset="0"/>
            </a:rPr>
            <a:t>участник</a:t>
          </a:r>
          <a:b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800" b="0" dirty="0">
              <a:latin typeface="Arial" panose="020B0604020202020204" pitchFamily="34" charset="0"/>
              <a:cs typeface="Arial" panose="020B0604020202020204" pitchFamily="34" charset="0"/>
            </a:rPr>
            <a:t>(справочные материалы, содержащие основные формулы курса математики – 	</a:t>
          </a:r>
          <a:r>
            <a:rPr lang="ru-RU" sz="800" b="1" dirty="0">
              <a:latin typeface="Arial" panose="020B0604020202020204" pitchFamily="34" charset="0"/>
              <a:cs typeface="Arial" panose="020B0604020202020204" pitchFamily="34" charset="0"/>
            </a:rPr>
            <a:t>ППЭ</a:t>
          </a:r>
          <a:br>
            <a:rPr lang="ru-RU" sz="800" b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800" b="0" dirty="0">
              <a:latin typeface="Arial" panose="020B0604020202020204" pitchFamily="34" charset="0"/>
              <a:cs typeface="Arial" panose="020B0604020202020204" pitchFamily="34" charset="0"/>
            </a:rPr>
            <a:t>в КИМ)</a:t>
          </a:r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							</a:t>
          </a:r>
          <a:endParaRPr lang="ru-RU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6F861F-5208-4C0D-B658-76514426998E}" type="parTrans" cxnId="{6E1E0107-58D3-40CF-8B14-230214DDEEEB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5F35F7-E3D2-4ACE-AB63-8E2DCBA0A69C}" type="sibTrans" cxnId="{6E1E0107-58D3-40CF-8B14-230214DDEEEB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35C1CF-FA92-45EF-B31B-A7688BC3B28B}">
      <dgm:prSet custT="1"/>
      <dgm:spPr>
        <a:ln w="9525">
          <a:solidFill>
            <a:schemeClr val="accent1"/>
          </a:solidFill>
        </a:ln>
      </dgm:spPr>
      <dgm:t>
        <a:bodyPr rIns="90000"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непрограммируемый калькулятор 		           </a:t>
          </a:r>
          <a:r>
            <a:rPr lang="ru-RU" sz="900" b="1" dirty="0">
              <a:latin typeface="Arial" panose="020B0604020202020204" pitchFamily="34" charset="0"/>
              <a:cs typeface="Arial" panose="020B0604020202020204" pitchFamily="34" charset="0"/>
            </a:rPr>
            <a:t>участник</a:t>
          </a:r>
          <a:endParaRPr lang="ru-RU" sz="900" b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800" b="0" dirty="0">
              <a:latin typeface="Arial" panose="020B0604020202020204" pitchFamily="34" charset="0"/>
              <a:cs typeface="Arial" panose="020B0604020202020204" pitchFamily="34" charset="0"/>
            </a:rPr>
            <a:t> (периодическая система химических элементов Д.И. Менделеева, таблица растворимости солей, кислот и оснований в воде и электрохимический ряд напряжений металлов - в КИМ)</a:t>
          </a:r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			</a:t>
          </a:r>
        </a:p>
      </dgm:t>
    </dgm:pt>
    <dgm:pt modelId="{01E81D1F-71C3-4BEE-BF65-1802D8FBE2B3}" type="parTrans" cxnId="{866C6C3F-EEFB-431F-94FD-8756F7B91965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5E1D7C-CBB6-491E-8DFE-6159D747F1C3}" type="sibTrans" cxnId="{866C6C3F-EEFB-431F-94FD-8756F7B91965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AEFECE-4417-4B80-9585-B981B5FE294B}">
      <dgm:prSet custT="1"/>
      <dgm:spPr>
        <a:ln w="9525">
          <a:solidFill>
            <a:schemeClr val="accent1"/>
          </a:solidFill>
        </a:ln>
      </dgm:spPr>
      <dgm:t>
        <a:bodyPr rIns="90000"/>
        <a:lstStyle/>
        <a:p>
          <a:pPr rtl="0"/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непрограммируемый калькулятор, линейка					</a:t>
          </a:r>
          <a:r>
            <a:rPr lang="ru-RU" sz="900" b="1" dirty="0">
              <a:latin typeface="Arial" panose="020B0604020202020204" pitchFamily="34" charset="0"/>
              <a:cs typeface="Arial" panose="020B0604020202020204" pitchFamily="34" charset="0"/>
            </a:rPr>
            <a:t>участник</a:t>
          </a:r>
          <a:endParaRPr lang="ru-RU" sz="9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7AB420-7FB5-43D6-B743-CE8C87DA6D6D}" type="parTrans" cxnId="{12F4D2DA-993B-41FD-B67B-93E88307D939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1225FF-2254-4F8F-B5A0-1475A969624F}" type="sibTrans" cxnId="{12F4D2DA-993B-41FD-B67B-93E88307D939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0F36C6-ABB9-4608-91CA-665EF240A294}">
      <dgm:prSet custT="1"/>
      <dgm:spPr>
        <a:ln w="9525">
          <a:solidFill>
            <a:schemeClr val="accent1"/>
          </a:solidFill>
        </a:ln>
      </dgm:spPr>
      <dgm:t>
        <a:bodyPr rIns="90000"/>
        <a:lstStyle/>
        <a:p>
          <a:pPr rtl="0"/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непрограммируемый калькулятор, линейка,				           </a:t>
          </a:r>
          <a:r>
            <a:rPr lang="ru-RU" sz="900" b="1" dirty="0">
              <a:latin typeface="Arial" panose="020B0604020202020204" pitchFamily="34" charset="0"/>
              <a:cs typeface="Arial" panose="020B0604020202020204" pitchFamily="34" charset="0"/>
            </a:rPr>
            <a:t>участник</a:t>
          </a:r>
          <a:b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 географические атласы 7-9 классы						</a:t>
          </a:r>
          <a:r>
            <a:rPr lang="ru-RU" sz="900" b="1" dirty="0">
              <a:latin typeface="Arial" panose="020B0604020202020204" pitchFamily="34" charset="0"/>
              <a:cs typeface="Arial" panose="020B0604020202020204" pitchFamily="34" charset="0"/>
            </a:rPr>
            <a:t>ППЭ</a:t>
          </a:r>
          <a:endParaRPr lang="ru-RU" sz="9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C78362-4AA4-49D4-A01A-D360FF6F8A11}" type="parTrans" cxnId="{8C24DC5E-89C5-4F15-B4BC-C9ADCE94CEBD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7EC9D1-56DE-475F-BE2B-711DF0ED0B4A}" type="sibTrans" cxnId="{8C24DC5E-89C5-4F15-B4BC-C9ADCE94CEBD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F2ADC5-F05E-4DA5-BCA5-D35008C383CD}">
      <dgm:prSet custT="1"/>
      <dgm:spPr>
        <a:ln w="9525">
          <a:solidFill>
            <a:schemeClr val="accent1"/>
          </a:solidFill>
        </a:ln>
      </dgm:spPr>
      <dgm:t>
        <a:bodyPr rIns="90000"/>
        <a:lstStyle/>
        <a:p>
          <a:pPr rtl="0"/>
          <a:r>
            <a:rPr lang="ru-RU" sz="900" b="0">
              <a:latin typeface="Arial" panose="020B0604020202020204" pitchFamily="34" charset="0"/>
              <a:cs typeface="Arial" panose="020B0604020202020204" pitchFamily="34" charset="0"/>
            </a:rPr>
            <a:t>непрограммируемый калькулятор, линейка					</a:t>
          </a:r>
          <a:r>
            <a:rPr lang="ru-RU" sz="900" b="1">
              <a:latin typeface="Arial" panose="020B0604020202020204" pitchFamily="34" charset="0"/>
              <a:cs typeface="Arial" panose="020B0604020202020204" pitchFamily="34" charset="0"/>
            </a:rPr>
            <a:t>участник</a:t>
          </a:r>
          <a:endParaRPr lang="ru-RU" sz="9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667703-C8DA-4B79-8120-25F1C611E5B6}" type="parTrans" cxnId="{0ADAD27F-CF89-4545-BF13-82177B76C14D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B0689F-0833-4F6B-A63A-9E28AFB00255}" type="sibTrans" cxnId="{0ADAD27F-CF89-4545-BF13-82177B76C14D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2423C4-5329-4135-A4F4-6CEDADD8539C}">
      <dgm:prSet custT="1"/>
      <dgm:spPr>
        <a:ln w="9525">
          <a:solidFill>
            <a:schemeClr val="accent1"/>
          </a:solidFill>
        </a:ln>
      </dgm:spPr>
      <dgm:t>
        <a:bodyPr/>
        <a:lstStyle/>
        <a:p>
          <a:pPr rtl="0"/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 орфографический словарь, сборники лирики, полные тексты художественных произведений								</a:t>
          </a:r>
          <a:r>
            <a:rPr lang="ru-RU" sz="900" b="1" dirty="0">
              <a:latin typeface="Arial" panose="020B0604020202020204" pitchFamily="34" charset="0"/>
              <a:cs typeface="Arial" panose="020B0604020202020204" pitchFamily="34" charset="0"/>
            </a:rPr>
            <a:t>ППЭ</a:t>
          </a:r>
        </a:p>
      </dgm:t>
    </dgm:pt>
    <dgm:pt modelId="{E8798304-7823-4A65-BD29-9F92C12F09D3}" type="parTrans" cxnId="{0F48E6B4-3E9B-4735-B957-A4ADF4765FE4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613D70-CF82-4A25-BAC2-01F87A6D4DDB}" type="sibTrans" cxnId="{0F48E6B4-3E9B-4735-B957-A4ADF4765FE4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DD7E3D-633B-45BF-8992-1EF0C71C5F4A}" type="pres">
      <dgm:prSet presAssocID="{D0B53AE0-4604-44CB-A45F-C92633C717DA}" presName="linear" presStyleCnt="0">
        <dgm:presLayoutVars>
          <dgm:dir/>
          <dgm:animLvl val="lvl"/>
          <dgm:resizeHandles val="exact"/>
        </dgm:presLayoutVars>
      </dgm:prSet>
      <dgm:spPr/>
    </dgm:pt>
    <dgm:pt modelId="{CC1CBFD8-6194-43E9-AE44-B3798232837E}" type="pres">
      <dgm:prSet presAssocID="{93D7DB43-3A74-4CCA-8BC5-265554B15027}" presName="parentLin" presStyleCnt="0"/>
      <dgm:spPr/>
    </dgm:pt>
    <dgm:pt modelId="{66BC1429-1443-444B-BE13-6BE904F2739B}" type="pres">
      <dgm:prSet presAssocID="{93D7DB43-3A74-4CCA-8BC5-265554B15027}" presName="parentLeftMargin" presStyleLbl="node1" presStyleIdx="0" presStyleCnt="7"/>
      <dgm:spPr/>
    </dgm:pt>
    <dgm:pt modelId="{4B01EB64-9F37-4A07-AFDF-B667A847BF22}" type="pres">
      <dgm:prSet presAssocID="{93D7DB43-3A74-4CCA-8BC5-265554B1502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8C5CE63-B80D-4DC9-B71B-732A5E8E8E13}" type="pres">
      <dgm:prSet presAssocID="{93D7DB43-3A74-4CCA-8BC5-265554B15027}" presName="negativeSpace" presStyleCnt="0"/>
      <dgm:spPr/>
    </dgm:pt>
    <dgm:pt modelId="{4BC26C62-3623-4C81-B80A-7E0D8D6EE508}" type="pres">
      <dgm:prSet presAssocID="{93D7DB43-3A74-4CCA-8BC5-265554B15027}" presName="childText" presStyleLbl="conFgAcc1" presStyleIdx="0" presStyleCnt="7">
        <dgm:presLayoutVars>
          <dgm:bulletEnabled val="1"/>
        </dgm:presLayoutVars>
      </dgm:prSet>
      <dgm:spPr/>
    </dgm:pt>
    <dgm:pt modelId="{96EED87D-715D-4FF8-AE2C-F3A2BEB6F437}" type="pres">
      <dgm:prSet presAssocID="{A4F58231-5FB7-4B30-BC02-1D4EDFB18E23}" presName="spaceBetweenRectangles" presStyleCnt="0"/>
      <dgm:spPr/>
    </dgm:pt>
    <dgm:pt modelId="{416B595F-2E0A-433F-B5CB-859345AEF46A}" type="pres">
      <dgm:prSet presAssocID="{578B01B9-96DB-4F36-9A4E-EFB27C02D41B}" presName="parentLin" presStyleCnt="0"/>
      <dgm:spPr/>
    </dgm:pt>
    <dgm:pt modelId="{465D4E04-F10F-48C1-8FC3-9BB2A62A4135}" type="pres">
      <dgm:prSet presAssocID="{578B01B9-96DB-4F36-9A4E-EFB27C02D41B}" presName="parentLeftMargin" presStyleLbl="node1" presStyleIdx="0" presStyleCnt="7"/>
      <dgm:spPr/>
    </dgm:pt>
    <dgm:pt modelId="{7B84C18C-16FA-4AF0-A360-FEB758B5D0CC}" type="pres">
      <dgm:prSet presAssocID="{578B01B9-96DB-4F36-9A4E-EFB27C02D41B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AA218FD7-FCE8-4306-B3DE-FF9C27199741}" type="pres">
      <dgm:prSet presAssocID="{578B01B9-96DB-4F36-9A4E-EFB27C02D41B}" presName="negativeSpace" presStyleCnt="0"/>
      <dgm:spPr/>
    </dgm:pt>
    <dgm:pt modelId="{1F9DC324-6894-42F2-84C9-72275F316AA6}" type="pres">
      <dgm:prSet presAssocID="{578B01B9-96DB-4F36-9A4E-EFB27C02D41B}" presName="childText" presStyleLbl="conFgAcc1" presStyleIdx="1" presStyleCnt="7" custScaleY="81304">
        <dgm:presLayoutVars>
          <dgm:bulletEnabled val="1"/>
        </dgm:presLayoutVars>
      </dgm:prSet>
      <dgm:spPr/>
    </dgm:pt>
    <dgm:pt modelId="{D4A9AFB1-A32E-430C-B739-7F05C4CF490F}" type="pres">
      <dgm:prSet presAssocID="{39C4E6CF-0014-4C2A-8A09-42F642F66187}" presName="spaceBetweenRectangles" presStyleCnt="0"/>
      <dgm:spPr/>
    </dgm:pt>
    <dgm:pt modelId="{2A508BB1-9622-4FAC-A6DE-4EE66864D658}" type="pres">
      <dgm:prSet presAssocID="{346F69DA-4F78-49EF-8BCB-81E0F6EE3B81}" presName="parentLin" presStyleCnt="0"/>
      <dgm:spPr/>
    </dgm:pt>
    <dgm:pt modelId="{9D2F8C9F-C73F-4C2C-B3BD-D2A04789D068}" type="pres">
      <dgm:prSet presAssocID="{346F69DA-4F78-49EF-8BCB-81E0F6EE3B81}" presName="parentLeftMargin" presStyleLbl="node1" presStyleIdx="1" presStyleCnt="7"/>
      <dgm:spPr/>
    </dgm:pt>
    <dgm:pt modelId="{AF6A7C85-A0D2-440F-A9D1-EBB10AA05E7A}" type="pres">
      <dgm:prSet presAssocID="{346F69DA-4F78-49EF-8BCB-81E0F6EE3B81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95BEFD61-5C7C-4332-A663-137698148DF9}" type="pres">
      <dgm:prSet presAssocID="{346F69DA-4F78-49EF-8BCB-81E0F6EE3B81}" presName="negativeSpace" presStyleCnt="0"/>
      <dgm:spPr/>
    </dgm:pt>
    <dgm:pt modelId="{5F3AFBA4-457C-47F5-9597-F3AE27C4B4F4}" type="pres">
      <dgm:prSet presAssocID="{346F69DA-4F78-49EF-8BCB-81E0F6EE3B81}" presName="childText" presStyleLbl="conFgAcc1" presStyleIdx="2" presStyleCnt="7" custScaleY="79706">
        <dgm:presLayoutVars>
          <dgm:bulletEnabled val="1"/>
        </dgm:presLayoutVars>
      </dgm:prSet>
      <dgm:spPr/>
    </dgm:pt>
    <dgm:pt modelId="{9D92A5D6-654E-430F-8DF4-E232C569C304}" type="pres">
      <dgm:prSet presAssocID="{F86181A1-48F6-49AE-900C-07741376CA09}" presName="spaceBetweenRectangles" presStyleCnt="0"/>
      <dgm:spPr/>
    </dgm:pt>
    <dgm:pt modelId="{E7A4C2DC-B5EF-4F2E-A89A-F396CAFB20D7}" type="pres">
      <dgm:prSet presAssocID="{154D8F62-75BD-4489-B11D-5C123114FB25}" presName="parentLin" presStyleCnt="0"/>
      <dgm:spPr/>
    </dgm:pt>
    <dgm:pt modelId="{78AADE74-7606-4947-94EF-8B08660A0EA8}" type="pres">
      <dgm:prSet presAssocID="{154D8F62-75BD-4489-B11D-5C123114FB25}" presName="parentLeftMargin" presStyleLbl="node1" presStyleIdx="2" presStyleCnt="7"/>
      <dgm:spPr/>
    </dgm:pt>
    <dgm:pt modelId="{5690F1D9-D074-41AF-9CE7-58FBDA4147EA}" type="pres">
      <dgm:prSet presAssocID="{154D8F62-75BD-4489-B11D-5C123114FB25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145AD8FD-A681-4501-9A1F-072EE85018DA}" type="pres">
      <dgm:prSet presAssocID="{154D8F62-75BD-4489-B11D-5C123114FB25}" presName="negativeSpace" presStyleCnt="0"/>
      <dgm:spPr/>
    </dgm:pt>
    <dgm:pt modelId="{85304E45-ADFD-4300-A102-37BDCCF245FF}" type="pres">
      <dgm:prSet presAssocID="{154D8F62-75BD-4489-B11D-5C123114FB25}" presName="childText" presStyleLbl="conFgAcc1" presStyleIdx="3" presStyleCnt="7">
        <dgm:presLayoutVars>
          <dgm:bulletEnabled val="1"/>
        </dgm:presLayoutVars>
      </dgm:prSet>
      <dgm:spPr/>
    </dgm:pt>
    <dgm:pt modelId="{7E93D891-EF92-4474-A555-C8185A31EF18}" type="pres">
      <dgm:prSet presAssocID="{A3F0EAA6-11BF-4A24-AD0B-7545C417160F}" presName="spaceBetweenRectangles" presStyleCnt="0"/>
      <dgm:spPr/>
    </dgm:pt>
    <dgm:pt modelId="{573D24B9-58F6-4D56-9F73-83912B627497}" type="pres">
      <dgm:prSet presAssocID="{05CAEB5A-9516-4378-BA62-B9D0CB804013}" presName="parentLin" presStyleCnt="0"/>
      <dgm:spPr/>
    </dgm:pt>
    <dgm:pt modelId="{17846C0E-F584-4EAB-8C08-4F5E936A9516}" type="pres">
      <dgm:prSet presAssocID="{05CAEB5A-9516-4378-BA62-B9D0CB804013}" presName="parentLeftMargin" presStyleLbl="node1" presStyleIdx="3" presStyleCnt="7"/>
      <dgm:spPr/>
    </dgm:pt>
    <dgm:pt modelId="{6A94EB3E-4713-4E3C-887A-B2EE633C7FA1}" type="pres">
      <dgm:prSet presAssocID="{05CAEB5A-9516-4378-BA62-B9D0CB804013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3722C19A-2F51-4E66-A50C-B4ABCB83B7D9}" type="pres">
      <dgm:prSet presAssocID="{05CAEB5A-9516-4378-BA62-B9D0CB804013}" presName="negativeSpace" presStyleCnt="0"/>
      <dgm:spPr/>
    </dgm:pt>
    <dgm:pt modelId="{1239B11E-B36D-432A-8C9F-72A93B88C522}" type="pres">
      <dgm:prSet presAssocID="{05CAEB5A-9516-4378-BA62-B9D0CB804013}" presName="childText" presStyleLbl="conFgAcc1" presStyleIdx="4" presStyleCnt="7">
        <dgm:presLayoutVars>
          <dgm:bulletEnabled val="1"/>
        </dgm:presLayoutVars>
      </dgm:prSet>
      <dgm:spPr/>
    </dgm:pt>
    <dgm:pt modelId="{E56BC2C8-01D7-4601-8A29-F077FAFF5D2A}" type="pres">
      <dgm:prSet presAssocID="{42737EC1-0659-47D9-A9FC-DB5752C18121}" presName="spaceBetweenRectangles" presStyleCnt="0"/>
      <dgm:spPr/>
    </dgm:pt>
    <dgm:pt modelId="{D664EC34-910A-416B-8ABB-40189D937E1B}" type="pres">
      <dgm:prSet presAssocID="{8D2D3AA4-B8CC-4BB1-920F-21CCBD2E6CD7}" presName="parentLin" presStyleCnt="0"/>
      <dgm:spPr/>
    </dgm:pt>
    <dgm:pt modelId="{B7FBEBD9-68FF-4D94-BA63-AEDC7F8F6DD1}" type="pres">
      <dgm:prSet presAssocID="{8D2D3AA4-B8CC-4BB1-920F-21CCBD2E6CD7}" presName="parentLeftMargin" presStyleLbl="node1" presStyleIdx="4" presStyleCnt="7"/>
      <dgm:spPr/>
    </dgm:pt>
    <dgm:pt modelId="{D150D150-FD0B-4996-B608-EEBD20B8B0B2}" type="pres">
      <dgm:prSet presAssocID="{8D2D3AA4-B8CC-4BB1-920F-21CCBD2E6CD7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101FA713-6836-4CC7-814B-2942D826F2DC}" type="pres">
      <dgm:prSet presAssocID="{8D2D3AA4-B8CC-4BB1-920F-21CCBD2E6CD7}" presName="negativeSpace" presStyleCnt="0"/>
      <dgm:spPr/>
    </dgm:pt>
    <dgm:pt modelId="{354A8236-6802-4F8A-AE8B-1D44713B0DB8}" type="pres">
      <dgm:prSet presAssocID="{8D2D3AA4-B8CC-4BB1-920F-21CCBD2E6CD7}" presName="childText" presStyleLbl="conFgAcc1" presStyleIdx="5" presStyleCnt="7">
        <dgm:presLayoutVars>
          <dgm:bulletEnabled val="1"/>
        </dgm:presLayoutVars>
      </dgm:prSet>
      <dgm:spPr/>
    </dgm:pt>
    <dgm:pt modelId="{230526A6-0B3E-4D7F-853A-296A16BB39D2}" type="pres">
      <dgm:prSet presAssocID="{77F47DFB-6AB2-4D8C-B591-53F652F77573}" presName="spaceBetweenRectangles" presStyleCnt="0"/>
      <dgm:spPr/>
    </dgm:pt>
    <dgm:pt modelId="{12E24C20-715E-45C0-9D09-C45A9031B0CA}" type="pres">
      <dgm:prSet presAssocID="{B9C14695-E1A1-468F-BA52-77E94B3B46E5}" presName="parentLin" presStyleCnt="0"/>
      <dgm:spPr/>
    </dgm:pt>
    <dgm:pt modelId="{0E495F2C-BB5C-4E70-8B15-EE92FE056C6C}" type="pres">
      <dgm:prSet presAssocID="{B9C14695-E1A1-468F-BA52-77E94B3B46E5}" presName="parentLeftMargin" presStyleLbl="node1" presStyleIdx="5" presStyleCnt="7"/>
      <dgm:spPr/>
    </dgm:pt>
    <dgm:pt modelId="{BC9E42BB-7B15-423A-B32A-E370D4BFA524}" type="pres">
      <dgm:prSet presAssocID="{B9C14695-E1A1-468F-BA52-77E94B3B46E5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B5861D39-300C-412B-B70E-BCE78938233B}" type="pres">
      <dgm:prSet presAssocID="{B9C14695-E1A1-468F-BA52-77E94B3B46E5}" presName="negativeSpace" presStyleCnt="0"/>
      <dgm:spPr/>
    </dgm:pt>
    <dgm:pt modelId="{A9398DFC-9B9C-442C-96B5-0FFD7E2AA60A}" type="pres">
      <dgm:prSet presAssocID="{B9C14695-E1A1-468F-BA52-77E94B3B46E5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87BBCA05-9573-4070-AD54-B480024D765D}" type="presOf" srcId="{05CAEB5A-9516-4378-BA62-B9D0CB804013}" destId="{17846C0E-F584-4EAB-8C08-4F5E936A9516}" srcOrd="0" destOrd="0" presId="urn:microsoft.com/office/officeart/2005/8/layout/list1"/>
    <dgm:cxn modelId="{6E1E0107-58D3-40CF-8B14-230214DDEEEB}" srcId="{578B01B9-96DB-4F36-9A4E-EFB27C02D41B}" destId="{81DDFF67-D898-4A7D-8EAC-E9FD7201203F}" srcOrd="0" destOrd="0" parTransId="{BD6F861F-5208-4C0D-B658-76514426998E}" sibTransId="{085F35F7-E3D2-4ACE-AB63-8E2DCBA0A69C}"/>
    <dgm:cxn modelId="{5B807707-AAA5-4B78-9080-74012B0118A6}" srcId="{D0B53AE0-4604-44CB-A45F-C92633C717DA}" destId="{B9C14695-E1A1-468F-BA52-77E94B3B46E5}" srcOrd="6" destOrd="0" parTransId="{2F4E8031-F1D2-4F8F-BA8B-974B99AF9235}" sibTransId="{26A5125B-A1D9-4253-96B9-DCE8F642982C}"/>
    <dgm:cxn modelId="{63A75512-E5E5-4407-8E9D-0E5DCFA65C20}" type="presOf" srcId="{05CAEB5A-9516-4378-BA62-B9D0CB804013}" destId="{6A94EB3E-4713-4E3C-887A-B2EE633C7FA1}" srcOrd="1" destOrd="0" presId="urn:microsoft.com/office/officeart/2005/8/layout/list1"/>
    <dgm:cxn modelId="{C385CA1E-E016-40CC-A5B8-47F9FFFCABAB}" type="presOf" srcId="{346F69DA-4F78-49EF-8BCB-81E0F6EE3B81}" destId="{9D2F8C9F-C73F-4C2C-B3BD-D2A04789D068}" srcOrd="0" destOrd="0" presId="urn:microsoft.com/office/officeart/2005/8/layout/list1"/>
    <dgm:cxn modelId="{ABDC8C2F-4BA7-44B2-A8E6-EA9274845433}" srcId="{93D7DB43-3A74-4CCA-8BC5-265554B15027}" destId="{53469C05-FC14-489F-9F6C-C61C540F9C76}" srcOrd="0" destOrd="0" parTransId="{D2C694AF-29BD-47BD-BE13-C5BC24981189}" sibTransId="{9D3DF69D-33A2-4714-8F61-0C2BDED13F33}"/>
    <dgm:cxn modelId="{690C9A34-63BE-4795-9896-BEBA903AB759}" type="presOf" srcId="{0D0F36C6-ABB9-4608-91CA-665EF240A294}" destId="{1239B11E-B36D-432A-8C9F-72A93B88C522}" srcOrd="0" destOrd="0" presId="urn:microsoft.com/office/officeart/2005/8/layout/list1"/>
    <dgm:cxn modelId="{EE9AD437-9664-476E-8E42-F3B65307FFBE}" type="presOf" srcId="{75F2ADC5-F05E-4DA5-BCA5-D35008C383CD}" destId="{354A8236-6802-4F8A-AE8B-1D44713B0DB8}" srcOrd="0" destOrd="0" presId="urn:microsoft.com/office/officeart/2005/8/layout/list1"/>
    <dgm:cxn modelId="{F4383F39-FE9B-4376-BDB2-9BA135BC4039}" type="presOf" srcId="{D0B53AE0-4604-44CB-A45F-C92633C717DA}" destId="{5CDD7E3D-633B-45BF-8992-1EF0C71C5F4A}" srcOrd="0" destOrd="0" presId="urn:microsoft.com/office/officeart/2005/8/layout/list1"/>
    <dgm:cxn modelId="{866C6C3F-EEFB-431F-94FD-8756F7B91965}" srcId="{346F69DA-4F78-49EF-8BCB-81E0F6EE3B81}" destId="{1A35C1CF-FA92-45EF-B31B-A7688BC3B28B}" srcOrd="0" destOrd="0" parTransId="{01E81D1F-71C3-4BEE-BF65-1802D8FBE2B3}" sibTransId="{8C5E1D7C-CBB6-491E-8DFE-6159D747F1C3}"/>
    <dgm:cxn modelId="{668D7F47-A871-4F8D-8226-26541DFE0DD9}" srcId="{D0B53AE0-4604-44CB-A45F-C92633C717DA}" destId="{578B01B9-96DB-4F36-9A4E-EFB27C02D41B}" srcOrd="1" destOrd="0" parTransId="{167635D5-60D5-4E95-972A-F600F09AD21E}" sibTransId="{39C4E6CF-0014-4C2A-8A09-42F642F66187}"/>
    <dgm:cxn modelId="{F759BF4B-6446-49D6-9691-AE96A4F51E28}" type="presOf" srcId="{8D2D3AA4-B8CC-4BB1-920F-21CCBD2E6CD7}" destId="{B7FBEBD9-68FF-4D94-BA63-AEDC7F8F6DD1}" srcOrd="0" destOrd="0" presId="urn:microsoft.com/office/officeart/2005/8/layout/list1"/>
    <dgm:cxn modelId="{6759EB50-C8F1-49DC-AFBB-873099875394}" srcId="{D0B53AE0-4604-44CB-A45F-C92633C717DA}" destId="{05CAEB5A-9516-4378-BA62-B9D0CB804013}" srcOrd="4" destOrd="0" parTransId="{14DA0527-C645-4174-ABC1-A19F08D96639}" sibTransId="{42737EC1-0659-47D9-A9FC-DB5752C18121}"/>
    <dgm:cxn modelId="{E63E785E-9BF9-42F8-B0F6-2DAC7D893BE2}" type="presOf" srcId="{154D8F62-75BD-4489-B11D-5C123114FB25}" destId="{5690F1D9-D074-41AF-9CE7-58FBDA4147EA}" srcOrd="1" destOrd="0" presId="urn:microsoft.com/office/officeart/2005/8/layout/list1"/>
    <dgm:cxn modelId="{8C24DC5E-89C5-4F15-B4BC-C9ADCE94CEBD}" srcId="{05CAEB5A-9516-4378-BA62-B9D0CB804013}" destId="{0D0F36C6-ABB9-4608-91CA-665EF240A294}" srcOrd="0" destOrd="0" parTransId="{DFC78362-4AA4-49D4-A01A-D360FF6F8A11}" sibTransId="{B17EC9D1-56DE-475F-BE2B-711DF0ED0B4A}"/>
    <dgm:cxn modelId="{F2D2EA5F-B70B-41A5-9388-A781423147AB}" srcId="{D0B53AE0-4604-44CB-A45F-C92633C717DA}" destId="{154D8F62-75BD-4489-B11D-5C123114FB25}" srcOrd="3" destOrd="0" parTransId="{35B1876B-AF5C-4F0C-A8EC-17DCDCB2C9B3}" sibTransId="{A3F0EAA6-11BF-4A24-AD0B-7545C417160F}"/>
    <dgm:cxn modelId="{01BE2062-69ED-4D6E-8979-CD075290EEF1}" type="presOf" srcId="{578B01B9-96DB-4F36-9A4E-EFB27C02D41B}" destId="{7B84C18C-16FA-4AF0-A360-FEB758B5D0CC}" srcOrd="1" destOrd="0" presId="urn:microsoft.com/office/officeart/2005/8/layout/list1"/>
    <dgm:cxn modelId="{DFEB816C-35C7-4283-90B0-60E89AB8493E}" type="presOf" srcId="{53469C05-FC14-489F-9F6C-C61C540F9C76}" destId="{4BC26C62-3623-4C81-B80A-7E0D8D6EE508}" srcOrd="0" destOrd="0" presId="urn:microsoft.com/office/officeart/2005/8/layout/list1"/>
    <dgm:cxn modelId="{02DE9577-ABE4-4FAA-B1C1-E8BBF3A33B5D}" type="presOf" srcId="{81DDFF67-D898-4A7D-8EAC-E9FD7201203F}" destId="{1F9DC324-6894-42F2-84C9-72275F316AA6}" srcOrd="0" destOrd="0" presId="urn:microsoft.com/office/officeart/2005/8/layout/list1"/>
    <dgm:cxn modelId="{0ADAD27F-CF89-4545-BF13-82177B76C14D}" srcId="{8D2D3AA4-B8CC-4BB1-920F-21CCBD2E6CD7}" destId="{75F2ADC5-F05E-4DA5-BCA5-D35008C383CD}" srcOrd="0" destOrd="0" parTransId="{07667703-C8DA-4B79-8120-25F1C611E5B6}" sibTransId="{E6B0689F-0833-4F6B-A63A-9E28AFB00255}"/>
    <dgm:cxn modelId="{85AA5589-B5FC-4934-A07C-11413102E6C1}" type="presOf" srcId="{432423C4-5329-4135-A4F4-6CEDADD8539C}" destId="{A9398DFC-9B9C-442C-96B5-0FFD7E2AA60A}" srcOrd="0" destOrd="0" presId="urn:microsoft.com/office/officeart/2005/8/layout/list1"/>
    <dgm:cxn modelId="{A74F629B-336C-4724-BE4A-2880D02E637B}" type="presOf" srcId="{154D8F62-75BD-4489-B11D-5C123114FB25}" destId="{78AADE74-7606-4947-94EF-8B08660A0EA8}" srcOrd="0" destOrd="0" presId="urn:microsoft.com/office/officeart/2005/8/layout/list1"/>
    <dgm:cxn modelId="{F680BEA5-E2F1-4F1E-9E3F-FFF997F772D8}" type="presOf" srcId="{578B01B9-96DB-4F36-9A4E-EFB27C02D41B}" destId="{465D4E04-F10F-48C1-8FC3-9BB2A62A4135}" srcOrd="0" destOrd="0" presId="urn:microsoft.com/office/officeart/2005/8/layout/list1"/>
    <dgm:cxn modelId="{E01898A7-3155-4031-8F4F-F3F8CE172E2E}" srcId="{D0B53AE0-4604-44CB-A45F-C92633C717DA}" destId="{8D2D3AA4-B8CC-4BB1-920F-21CCBD2E6CD7}" srcOrd="5" destOrd="0" parTransId="{E2F3EA7A-B516-44C7-ADE2-306E3D974E87}" sibTransId="{77F47DFB-6AB2-4D8C-B591-53F652F77573}"/>
    <dgm:cxn modelId="{0F48E6B4-3E9B-4735-B957-A4ADF4765FE4}" srcId="{B9C14695-E1A1-468F-BA52-77E94B3B46E5}" destId="{432423C4-5329-4135-A4F4-6CEDADD8539C}" srcOrd="0" destOrd="0" parTransId="{E8798304-7823-4A65-BD29-9F92C12F09D3}" sibTransId="{4A613D70-CF82-4A25-BAC2-01F87A6D4DDB}"/>
    <dgm:cxn modelId="{149E42BE-B521-4C88-AEF7-B27D2B49B2A6}" type="presOf" srcId="{93D7DB43-3A74-4CCA-8BC5-265554B15027}" destId="{4B01EB64-9F37-4A07-AFDF-B667A847BF22}" srcOrd="1" destOrd="0" presId="urn:microsoft.com/office/officeart/2005/8/layout/list1"/>
    <dgm:cxn modelId="{C35F87C0-78F8-4EB1-A836-440907F5EFE0}" type="presOf" srcId="{93D7DB43-3A74-4CCA-8BC5-265554B15027}" destId="{66BC1429-1443-444B-BE13-6BE904F2739B}" srcOrd="0" destOrd="0" presId="urn:microsoft.com/office/officeart/2005/8/layout/list1"/>
    <dgm:cxn modelId="{E4596AD0-5A4E-4984-B238-6B6E199E4635}" srcId="{D0B53AE0-4604-44CB-A45F-C92633C717DA}" destId="{93D7DB43-3A74-4CCA-8BC5-265554B15027}" srcOrd="0" destOrd="0" parTransId="{641B73FE-D039-480C-B2C4-5CE44E6A448B}" sibTransId="{A4F58231-5FB7-4B30-BC02-1D4EDFB18E23}"/>
    <dgm:cxn modelId="{AF793ED4-67EB-45C2-A22F-162523F89970}" type="presOf" srcId="{8D2D3AA4-B8CC-4BB1-920F-21CCBD2E6CD7}" destId="{D150D150-FD0B-4996-B608-EEBD20B8B0B2}" srcOrd="1" destOrd="0" presId="urn:microsoft.com/office/officeart/2005/8/layout/list1"/>
    <dgm:cxn modelId="{1B558BD4-A42E-456B-8E78-256A455B0BD2}" type="presOf" srcId="{1A35C1CF-FA92-45EF-B31B-A7688BC3B28B}" destId="{5F3AFBA4-457C-47F5-9597-F3AE27C4B4F4}" srcOrd="0" destOrd="0" presId="urn:microsoft.com/office/officeart/2005/8/layout/list1"/>
    <dgm:cxn modelId="{57619AD7-1A92-4E97-A31A-65319E71AD0B}" type="presOf" srcId="{B9C14695-E1A1-468F-BA52-77E94B3B46E5}" destId="{0E495F2C-BB5C-4E70-8B15-EE92FE056C6C}" srcOrd="0" destOrd="0" presId="urn:microsoft.com/office/officeart/2005/8/layout/list1"/>
    <dgm:cxn modelId="{12F4D2DA-993B-41FD-B67B-93E88307D939}" srcId="{154D8F62-75BD-4489-B11D-5C123114FB25}" destId="{63AEFECE-4417-4B80-9585-B981B5FE294B}" srcOrd="0" destOrd="0" parTransId="{7C7AB420-7FB5-43D6-B743-CE8C87DA6D6D}" sibTransId="{EA1225FF-2254-4F8F-B5A0-1475A969624F}"/>
    <dgm:cxn modelId="{A394C2DD-B059-4D01-8848-E21FB002236A}" srcId="{D0B53AE0-4604-44CB-A45F-C92633C717DA}" destId="{346F69DA-4F78-49EF-8BCB-81E0F6EE3B81}" srcOrd="2" destOrd="0" parTransId="{86C71964-16E5-4066-8074-C2E5072D3D89}" sibTransId="{F86181A1-48F6-49AE-900C-07741376CA09}"/>
    <dgm:cxn modelId="{BEA6E7E5-CA10-4136-8EFE-741FC1B705F6}" type="presOf" srcId="{B9C14695-E1A1-468F-BA52-77E94B3B46E5}" destId="{BC9E42BB-7B15-423A-B32A-E370D4BFA524}" srcOrd="1" destOrd="0" presId="urn:microsoft.com/office/officeart/2005/8/layout/list1"/>
    <dgm:cxn modelId="{A1A195F1-52D2-4475-8FAE-EE0F7B1977AD}" type="presOf" srcId="{346F69DA-4F78-49EF-8BCB-81E0F6EE3B81}" destId="{AF6A7C85-A0D2-440F-A9D1-EBB10AA05E7A}" srcOrd="1" destOrd="0" presId="urn:microsoft.com/office/officeart/2005/8/layout/list1"/>
    <dgm:cxn modelId="{3DC9E5FB-89CC-479C-86E1-DBB82D76FF80}" type="presOf" srcId="{63AEFECE-4417-4B80-9585-B981B5FE294B}" destId="{85304E45-ADFD-4300-A102-37BDCCF245FF}" srcOrd="0" destOrd="0" presId="urn:microsoft.com/office/officeart/2005/8/layout/list1"/>
    <dgm:cxn modelId="{F5034D13-5F85-446B-8642-20C750104909}" type="presParOf" srcId="{5CDD7E3D-633B-45BF-8992-1EF0C71C5F4A}" destId="{CC1CBFD8-6194-43E9-AE44-B3798232837E}" srcOrd="0" destOrd="0" presId="urn:microsoft.com/office/officeart/2005/8/layout/list1"/>
    <dgm:cxn modelId="{95CABB47-C19C-4E0E-8F65-AADC7467D60E}" type="presParOf" srcId="{CC1CBFD8-6194-43E9-AE44-B3798232837E}" destId="{66BC1429-1443-444B-BE13-6BE904F2739B}" srcOrd="0" destOrd="0" presId="urn:microsoft.com/office/officeart/2005/8/layout/list1"/>
    <dgm:cxn modelId="{E37D0E9A-7314-4866-A8BB-01978CB936BB}" type="presParOf" srcId="{CC1CBFD8-6194-43E9-AE44-B3798232837E}" destId="{4B01EB64-9F37-4A07-AFDF-B667A847BF22}" srcOrd="1" destOrd="0" presId="urn:microsoft.com/office/officeart/2005/8/layout/list1"/>
    <dgm:cxn modelId="{4F678F1C-623E-4675-AD4D-3221F3856561}" type="presParOf" srcId="{5CDD7E3D-633B-45BF-8992-1EF0C71C5F4A}" destId="{F8C5CE63-B80D-4DC9-B71B-732A5E8E8E13}" srcOrd="1" destOrd="0" presId="urn:microsoft.com/office/officeart/2005/8/layout/list1"/>
    <dgm:cxn modelId="{D4A06835-840D-4C32-B3E6-2082F1BAB6EC}" type="presParOf" srcId="{5CDD7E3D-633B-45BF-8992-1EF0C71C5F4A}" destId="{4BC26C62-3623-4C81-B80A-7E0D8D6EE508}" srcOrd="2" destOrd="0" presId="urn:microsoft.com/office/officeart/2005/8/layout/list1"/>
    <dgm:cxn modelId="{2367BA6F-C8A9-4D57-9A6D-ACF43B08346C}" type="presParOf" srcId="{5CDD7E3D-633B-45BF-8992-1EF0C71C5F4A}" destId="{96EED87D-715D-4FF8-AE2C-F3A2BEB6F437}" srcOrd="3" destOrd="0" presId="urn:microsoft.com/office/officeart/2005/8/layout/list1"/>
    <dgm:cxn modelId="{24EA667A-6F5A-4382-918E-0D2D1C394353}" type="presParOf" srcId="{5CDD7E3D-633B-45BF-8992-1EF0C71C5F4A}" destId="{416B595F-2E0A-433F-B5CB-859345AEF46A}" srcOrd="4" destOrd="0" presId="urn:microsoft.com/office/officeart/2005/8/layout/list1"/>
    <dgm:cxn modelId="{697F4A12-19E3-4AED-AFD2-6C549C43D598}" type="presParOf" srcId="{416B595F-2E0A-433F-B5CB-859345AEF46A}" destId="{465D4E04-F10F-48C1-8FC3-9BB2A62A4135}" srcOrd="0" destOrd="0" presId="urn:microsoft.com/office/officeart/2005/8/layout/list1"/>
    <dgm:cxn modelId="{30FC09AF-21D8-4ACB-887A-38F92DAAAF71}" type="presParOf" srcId="{416B595F-2E0A-433F-B5CB-859345AEF46A}" destId="{7B84C18C-16FA-4AF0-A360-FEB758B5D0CC}" srcOrd="1" destOrd="0" presId="urn:microsoft.com/office/officeart/2005/8/layout/list1"/>
    <dgm:cxn modelId="{EB4D1BD4-B3E9-4992-91B9-083C7242ADCC}" type="presParOf" srcId="{5CDD7E3D-633B-45BF-8992-1EF0C71C5F4A}" destId="{AA218FD7-FCE8-4306-B3DE-FF9C27199741}" srcOrd="5" destOrd="0" presId="urn:microsoft.com/office/officeart/2005/8/layout/list1"/>
    <dgm:cxn modelId="{B2DC7154-2904-4ECE-B9A4-9A5886B18C51}" type="presParOf" srcId="{5CDD7E3D-633B-45BF-8992-1EF0C71C5F4A}" destId="{1F9DC324-6894-42F2-84C9-72275F316AA6}" srcOrd="6" destOrd="0" presId="urn:microsoft.com/office/officeart/2005/8/layout/list1"/>
    <dgm:cxn modelId="{6C45076A-FCA8-436E-BA41-5372F6BB151A}" type="presParOf" srcId="{5CDD7E3D-633B-45BF-8992-1EF0C71C5F4A}" destId="{D4A9AFB1-A32E-430C-B739-7F05C4CF490F}" srcOrd="7" destOrd="0" presId="urn:microsoft.com/office/officeart/2005/8/layout/list1"/>
    <dgm:cxn modelId="{48238F1C-5974-4BCB-8959-0D8F31DC41BB}" type="presParOf" srcId="{5CDD7E3D-633B-45BF-8992-1EF0C71C5F4A}" destId="{2A508BB1-9622-4FAC-A6DE-4EE66864D658}" srcOrd="8" destOrd="0" presId="urn:microsoft.com/office/officeart/2005/8/layout/list1"/>
    <dgm:cxn modelId="{325BAB00-472A-49F2-BA2C-851DECB0FD8D}" type="presParOf" srcId="{2A508BB1-9622-4FAC-A6DE-4EE66864D658}" destId="{9D2F8C9F-C73F-4C2C-B3BD-D2A04789D068}" srcOrd="0" destOrd="0" presId="urn:microsoft.com/office/officeart/2005/8/layout/list1"/>
    <dgm:cxn modelId="{F9C4174C-B4ED-4D2F-BF84-DF2D1F954117}" type="presParOf" srcId="{2A508BB1-9622-4FAC-A6DE-4EE66864D658}" destId="{AF6A7C85-A0D2-440F-A9D1-EBB10AA05E7A}" srcOrd="1" destOrd="0" presId="urn:microsoft.com/office/officeart/2005/8/layout/list1"/>
    <dgm:cxn modelId="{3237005F-2615-447B-8C6F-6E16D4777E38}" type="presParOf" srcId="{5CDD7E3D-633B-45BF-8992-1EF0C71C5F4A}" destId="{95BEFD61-5C7C-4332-A663-137698148DF9}" srcOrd="9" destOrd="0" presId="urn:microsoft.com/office/officeart/2005/8/layout/list1"/>
    <dgm:cxn modelId="{4C8C18EF-DC96-4186-81A4-05CC85DC4B46}" type="presParOf" srcId="{5CDD7E3D-633B-45BF-8992-1EF0C71C5F4A}" destId="{5F3AFBA4-457C-47F5-9597-F3AE27C4B4F4}" srcOrd="10" destOrd="0" presId="urn:microsoft.com/office/officeart/2005/8/layout/list1"/>
    <dgm:cxn modelId="{A1E9FC48-A83A-4772-84A7-41A38FE8842C}" type="presParOf" srcId="{5CDD7E3D-633B-45BF-8992-1EF0C71C5F4A}" destId="{9D92A5D6-654E-430F-8DF4-E232C569C304}" srcOrd="11" destOrd="0" presId="urn:microsoft.com/office/officeart/2005/8/layout/list1"/>
    <dgm:cxn modelId="{30CB0FA2-B6C6-41DC-8D3E-6FC019732ED7}" type="presParOf" srcId="{5CDD7E3D-633B-45BF-8992-1EF0C71C5F4A}" destId="{E7A4C2DC-B5EF-4F2E-A89A-F396CAFB20D7}" srcOrd="12" destOrd="0" presId="urn:microsoft.com/office/officeart/2005/8/layout/list1"/>
    <dgm:cxn modelId="{6ABE8B75-7133-4396-81FC-5D4F22AEABAA}" type="presParOf" srcId="{E7A4C2DC-B5EF-4F2E-A89A-F396CAFB20D7}" destId="{78AADE74-7606-4947-94EF-8B08660A0EA8}" srcOrd="0" destOrd="0" presId="urn:microsoft.com/office/officeart/2005/8/layout/list1"/>
    <dgm:cxn modelId="{D49C48E2-88B7-406F-B91C-EDD5CA65E556}" type="presParOf" srcId="{E7A4C2DC-B5EF-4F2E-A89A-F396CAFB20D7}" destId="{5690F1D9-D074-41AF-9CE7-58FBDA4147EA}" srcOrd="1" destOrd="0" presId="urn:microsoft.com/office/officeart/2005/8/layout/list1"/>
    <dgm:cxn modelId="{AE81FE3B-2E64-4EF0-A4F6-34A57D436589}" type="presParOf" srcId="{5CDD7E3D-633B-45BF-8992-1EF0C71C5F4A}" destId="{145AD8FD-A681-4501-9A1F-072EE85018DA}" srcOrd="13" destOrd="0" presId="urn:microsoft.com/office/officeart/2005/8/layout/list1"/>
    <dgm:cxn modelId="{3A63535C-A23F-44EC-9964-DCEDC14EBD14}" type="presParOf" srcId="{5CDD7E3D-633B-45BF-8992-1EF0C71C5F4A}" destId="{85304E45-ADFD-4300-A102-37BDCCF245FF}" srcOrd="14" destOrd="0" presId="urn:microsoft.com/office/officeart/2005/8/layout/list1"/>
    <dgm:cxn modelId="{FB29C59B-2BCD-42F5-80AE-4E8DFEAA08BC}" type="presParOf" srcId="{5CDD7E3D-633B-45BF-8992-1EF0C71C5F4A}" destId="{7E93D891-EF92-4474-A555-C8185A31EF18}" srcOrd="15" destOrd="0" presId="urn:microsoft.com/office/officeart/2005/8/layout/list1"/>
    <dgm:cxn modelId="{55C85372-967B-4C8A-9B5C-D6FC79C525E7}" type="presParOf" srcId="{5CDD7E3D-633B-45BF-8992-1EF0C71C5F4A}" destId="{573D24B9-58F6-4D56-9F73-83912B627497}" srcOrd="16" destOrd="0" presId="urn:microsoft.com/office/officeart/2005/8/layout/list1"/>
    <dgm:cxn modelId="{CF37ABD4-4701-4402-94F0-FD09FC93AFE8}" type="presParOf" srcId="{573D24B9-58F6-4D56-9F73-83912B627497}" destId="{17846C0E-F584-4EAB-8C08-4F5E936A9516}" srcOrd="0" destOrd="0" presId="urn:microsoft.com/office/officeart/2005/8/layout/list1"/>
    <dgm:cxn modelId="{425C998A-F5DD-4EEE-8C89-9F9FEC42F29B}" type="presParOf" srcId="{573D24B9-58F6-4D56-9F73-83912B627497}" destId="{6A94EB3E-4713-4E3C-887A-B2EE633C7FA1}" srcOrd="1" destOrd="0" presId="urn:microsoft.com/office/officeart/2005/8/layout/list1"/>
    <dgm:cxn modelId="{4B0B5B58-C23A-4E4B-BB00-B9E0AA35D5CF}" type="presParOf" srcId="{5CDD7E3D-633B-45BF-8992-1EF0C71C5F4A}" destId="{3722C19A-2F51-4E66-A50C-B4ABCB83B7D9}" srcOrd="17" destOrd="0" presId="urn:microsoft.com/office/officeart/2005/8/layout/list1"/>
    <dgm:cxn modelId="{5F4BF479-CE5B-472E-968D-819A06884987}" type="presParOf" srcId="{5CDD7E3D-633B-45BF-8992-1EF0C71C5F4A}" destId="{1239B11E-B36D-432A-8C9F-72A93B88C522}" srcOrd="18" destOrd="0" presId="urn:microsoft.com/office/officeart/2005/8/layout/list1"/>
    <dgm:cxn modelId="{0FD2D3F1-0DA3-4440-BDE3-E4AB1D18D4A6}" type="presParOf" srcId="{5CDD7E3D-633B-45BF-8992-1EF0C71C5F4A}" destId="{E56BC2C8-01D7-4601-8A29-F077FAFF5D2A}" srcOrd="19" destOrd="0" presId="urn:microsoft.com/office/officeart/2005/8/layout/list1"/>
    <dgm:cxn modelId="{6369C0EC-4DEC-4708-8A71-47B6D587B988}" type="presParOf" srcId="{5CDD7E3D-633B-45BF-8992-1EF0C71C5F4A}" destId="{D664EC34-910A-416B-8ABB-40189D937E1B}" srcOrd="20" destOrd="0" presId="urn:microsoft.com/office/officeart/2005/8/layout/list1"/>
    <dgm:cxn modelId="{61C67880-E9DC-4187-93F2-A0E33288BA22}" type="presParOf" srcId="{D664EC34-910A-416B-8ABB-40189D937E1B}" destId="{B7FBEBD9-68FF-4D94-BA63-AEDC7F8F6DD1}" srcOrd="0" destOrd="0" presId="urn:microsoft.com/office/officeart/2005/8/layout/list1"/>
    <dgm:cxn modelId="{68D985D6-C784-442F-9357-42ECF6F94A62}" type="presParOf" srcId="{D664EC34-910A-416B-8ABB-40189D937E1B}" destId="{D150D150-FD0B-4996-B608-EEBD20B8B0B2}" srcOrd="1" destOrd="0" presId="urn:microsoft.com/office/officeart/2005/8/layout/list1"/>
    <dgm:cxn modelId="{D2DB7BEE-C5F7-4670-9AB0-7B2CCD6A84AF}" type="presParOf" srcId="{5CDD7E3D-633B-45BF-8992-1EF0C71C5F4A}" destId="{101FA713-6836-4CC7-814B-2942D826F2DC}" srcOrd="21" destOrd="0" presId="urn:microsoft.com/office/officeart/2005/8/layout/list1"/>
    <dgm:cxn modelId="{3097F110-9A35-4875-9DAB-A13E15E780C7}" type="presParOf" srcId="{5CDD7E3D-633B-45BF-8992-1EF0C71C5F4A}" destId="{354A8236-6802-4F8A-AE8B-1D44713B0DB8}" srcOrd="22" destOrd="0" presId="urn:microsoft.com/office/officeart/2005/8/layout/list1"/>
    <dgm:cxn modelId="{387A27B2-0A57-413E-856C-22E137C00057}" type="presParOf" srcId="{5CDD7E3D-633B-45BF-8992-1EF0C71C5F4A}" destId="{230526A6-0B3E-4D7F-853A-296A16BB39D2}" srcOrd="23" destOrd="0" presId="urn:microsoft.com/office/officeart/2005/8/layout/list1"/>
    <dgm:cxn modelId="{36EBC639-1D3B-40F6-9E5F-5C9DFFD5FAF2}" type="presParOf" srcId="{5CDD7E3D-633B-45BF-8992-1EF0C71C5F4A}" destId="{12E24C20-715E-45C0-9D09-C45A9031B0CA}" srcOrd="24" destOrd="0" presId="urn:microsoft.com/office/officeart/2005/8/layout/list1"/>
    <dgm:cxn modelId="{12CF376B-EF0E-451F-B4AD-776DCD35DC54}" type="presParOf" srcId="{12E24C20-715E-45C0-9D09-C45A9031B0CA}" destId="{0E495F2C-BB5C-4E70-8B15-EE92FE056C6C}" srcOrd="0" destOrd="0" presId="urn:microsoft.com/office/officeart/2005/8/layout/list1"/>
    <dgm:cxn modelId="{E032DCFC-6E72-4D0C-BCB6-D378FDA72F74}" type="presParOf" srcId="{12E24C20-715E-45C0-9D09-C45A9031B0CA}" destId="{BC9E42BB-7B15-423A-B32A-E370D4BFA524}" srcOrd="1" destOrd="0" presId="urn:microsoft.com/office/officeart/2005/8/layout/list1"/>
    <dgm:cxn modelId="{59DE43E9-0208-4934-ACFB-79004775D411}" type="presParOf" srcId="{5CDD7E3D-633B-45BF-8992-1EF0C71C5F4A}" destId="{B5861D39-300C-412B-B70E-BCE78938233B}" srcOrd="25" destOrd="0" presId="urn:microsoft.com/office/officeart/2005/8/layout/list1"/>
    <dgm:cxn modelId="{27A8BA70-B4A6-453D-B5BA-D275B7B79C95}" type="presParOf" srcId="{5CDD7E3D-633B-45BF-8992-1EF0C71C5F4A}" destId="{A9398DFC-9B9C-442C-96B5-0FFD7E2AA60A}" srcOrd="26" destOrd="0" presId="urn:microsoft.com/office/officeart/2005/8/layout/list1"/>
  </dgm:cxnLst>
  <dgm:bg/>
  <dgm:whole>
    <a:ln w="3175"/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93F6670-2154-471B-BE8B-DD5D75745608}" type="doc">
      <dgm:prSet loTypeId="urn:microsoft.com/office/officeart/2005/8/layout/hProcess9" loCatId="process" qsTypeId="urn:microsoft.com/office/officeart/2005/8/quickstyle/simple5" qsCatId="simple" csTypeId="urn:microsoft.com/office/officeart/2005/8/colors/accent5_1" csCatId="accent5" phldr="1"/>
      <dgm:spPr/>
    </dgm:pt>
    <dgm:pt modelId="{D9DCEFD7-F89B-4DAD-A061-B24130CBEBC8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 anchor="t" anchorCtr="0"/>
        <a:lstStyle/>
        <a:p>
          <a:r>
            <a:rPr lang="ru-RU" sz="900" b="1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ЕСТЕСТВЕННО-НАУЧНЫЙ</a:t>
          </a:r>
        </a:p>
        <a:p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(2-3 </a:t>
          </a: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предмета </a:t>
          </a:r>
          <a:b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на углубленном </a:t>
          </a:r>
          <a:r>
            <a:rPr lang="ru-RU" sz="700" dirty="0">
              <a:latin typeface="Arial" panose="020B0604020202020204" pitchFamily="34" charset="0"/>
              <a:cs typeface="Arial" panose="020B0604020202020204" pitchFamily="34" charset="0"/>
            </a:rPr>
            <a:t>у</a:t>
          </a: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ровне</a:t>
          </a:r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) </a:t>
          </a:r>
        </a:p>
      </dgm:t>
    </dgm:pt>
    <dgm:pt modelId="{A0AAACDF-A485-4AD6-AED1-58D9952FBEDF}" type="parTrans" cxnId="{5847AF8F-8A5D-4118-907D-1E6E99ED5609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36D600D6-4D01-4724-9740-906B7B6BF86F}" type="sibTrans" cxnId="{5847AF8F-8A5D-4118-907D-1E6E99ED5609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7FEF6BFD-BAB0-4921-AA6F-72C4DE07EBCC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 anchor="t" anchorCtr="0"/>
        <a:lstStyle/>
        <a:p>
          <a:pPr>
            <a:spcBef>
              <a:spcPct val="0"/>
            </a:spcBef>
            <a:spcAft>
              <a:spcPts val="1200"/>
            </a:spcAft>
          </a:pPr>
          <a:r>
            <a:rPr lang="ru-RU" sz="900" b="1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ГУМАНИТАРНЫЙ</a:t>
          </a:r>
        </a:p>
        <a:p>
          <a:pPr>
            <a:spcBef>
              <a:spcPts val="1800"/>
            </a:spcBef>
            <a:spcAft>
              <a:spcPct val="35000"/>
            </a:spcAft>
          </a:pPr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(2 </a:t>
          </a: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предмета </a:t>
          </a:r>
          <a:b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на углубленном </a:t>
          </a:r>
          <a:r>
            <a:rPr lang="ru-RU" sz="700" dirty="0">
              <a:latin typeface="Arial" panose="020B0604020202020204" pitchFamily="34" charset="0"/>
              <a:cs typeface="Arial" panose="020B0604020202020204" pitchFamily="34" charset="0"/>
            </a:rPr>
            <a:t>у</a:t>
          </a: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ровне</a:t>
          </a:r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) </a:t>
          </a:r>
        </a:p>
      </dgm:t>
    </dgm:pt>
    <dgm:pt modelId="{A6E4738E-EAF8-466C-94E7-06714AD4B453}" type="parTrans" cxnId="{34AE0CB8-7B7A-42C4-93C4-39C747189C17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0D696052-ED21-4A6D-8D5F-A66C6FC02C15}" type="sibTrans" cxnId="{34AE0CB8-7B7A-42C4-93C4-39C747189C17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4386EAD5-0FBA-4E94-BE86-C17D28BC02A6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 anchor="t" anchorCtr="0"/>
        <a:lstStyle/>
        <a:p>
          <a:r>
            <a:rPr lang="ru-RU" sz="900" b="1" dirty="0">
              <a:effectLst/>
              <a:latin typeface="Arial" panose="020B0604020202020204" pitchFamily="34" charset="0"/>
              <a:cs typeface="Arial" panose="020B0604020202020204" pitchFamily="34" charset="0"/>
            </a:rPr>
            <a:t>СОЦИАЛЬНО-ЭКОНОМИЧЕСКИЙ</a:t>
          </a:r>
        </a:p>
        <a:p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(2-3 </a:t>
          </a: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предмета </a:t>
          </a:r>
          <a:b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на углубленном </a:t>
          </a:r>
          <a:r>
            <a:rPr lang="ru-RU" sz="700" dirty="0">
              <a:latin typeface="Arial" panose="020B0604020202020204" pitchFamily="34" charset="0"/>
              <a:cs typeface="Arial" panose="020B0604020202020204" pitchFamily="34" charset="0"/>
            </a:rPr>
            <a:t>у</a:t>
          </a: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ровне</a:t>
          </a:r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) </a:t>
          </a:r>
        </a:p>
      </dgm:t>
    </dgm:pt>
    <dgm:pt modelId="{34E4D6BD-5174-4C5A-BDE5-DE3D95EA5904}" type="parTrans" cxnId="{A6898A27-DF5B-43E4-A99C-893278C47231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2A4E86D2-E780-4686-A88C-B6FB7CD3680A}" type="sibTrans" cxnId="{A6898A27-DF5B-43E4-A99C-893278C47231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A1E478F0-C112-4876-AE47-AC8A33BF070A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 anchor="t" anchorCtr="0"/>
        <a:lstStyle/>
        <a:p>
          <a:pPr>
            <a:spcBef>
              <a:spcPts val="0"/>
            </a:spcBef>
            <a:spcAft>
              <a:spcPts val="1200"/>
            </a:spcAft>
          </a:pPr>
          <a:r>
            <a:rPr lang="ru-RU" sz="900" b="1" dirty="0">
              <a:effectLst/>
              <a:latin typeface="Arial" panose="020B0604020202020204" pitchFamily="34" charset="0"/>
              <a:cs typeface="Arial" panose="020B0604020202020204" pitchFamily="34" charset="0"/>
            </a:rPr>
            <a:t>ТЕХНОЛОГИЧЕСКИЙ</a:t>
          </a:r>
        </a:p>
        <a:p>
          <a:pPr>
            <a:spcBef>
              <a:spcPct val="0"/>
            </a:spcBef>
            <a:spcAft>
              <a:spcPct val="35000"/>
            </a:spcAft>
          </a:pPr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(2-3 </a:t>
          </a: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предмета </a:t>
          </a:r>
          <a:b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на углубленном </a:t>
          </a:r>
          <a:r>
            <a:rPr lang="ru-RU" sz="700" dirty="0">
              <a:latin typeface="Arial" panose="020B0604020202020204" pitchFamily="34" charset="0"/>
              <a:cs typeface="Arial" panose="020B0604020202020204" pitchFamily="34" charset="0"/>
            </a:rPr>
            <a:t>у</a:t>
          </a: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ровне</a:t>
          </a:r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) </a:t>
          </a:r>
        </a:p>
      </dgm:t>
    </dgm:pt>
    <dgm:pt modelId="{FF3BA3D8-DBAA-48C2-A832-E38AAD502932}" type="parTrans" cxnId="{69C2F318-4B84-48DD-B351-802E263E02D7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B8155879-06C5-468F-8EC1-C5B32E6C4CA1}" type="sibTrans" cxnId="{69C2F318-4B84-48DD-B351-802E263E02D7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05EC449F-F92C-4696-9671-D8A6F35D22CA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 anchor="t" anchorCtr="0"/>
        <a:lstStyle/>
        <a:p>
          <a:pPr>
            <a:spcAft>
              <a:spcPts val="1200"/>
            </a:spcAft>
          </a:pPr>
          <a:r>
            <a:rPr lang="ru-RU" sz="900" b="1" dirty="0">
              <a:effectLst/>
              <a:latin typeface="Arial" panose="020B0604020202020204" pitchFamily="34" charset="0"/>
              <a:cs typeface="Arial" panose="020B0604020202020204" pitchFamily="34" charset="0"/>
            </a:rPr>
            <a:t>УНИВЕРСАЛЬНЫЙ</a:t>
          </a:r>
          <a:endParaRPr lang="ru-RU" sz="800" b="1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spcAft>
              <a:spcPct val="35000"/>
            </a:spcAft>
          </a:pPr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(2 </a:t>
          </a: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предмета </a:t>
          </a:r>
          <a:b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на углубленном </a:t>
          </a:r>
          <a:r>
            <a:rPr lang="ru-RU" sz="700" dirty="0">
              <a:latin typeface="Arial" panose="020B0604020202020204" pitchFamily="34" charset="0"/>
              <a:cs typeface="Arial" panose="020B0604020202020204" pitchFamily="34" charset="0"/>
            </a:rPr>
            <a:t>у</a:t>
          </a: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ровне</a:t>
          </a:r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) </a:t>
          </a:r>
        </a:p>
      </dgm:t>
    </dgm:pt>
    <dgm:pt modelId="{68311DC2-F79C-4867-A66E-19736387061E}" type="parTrans" cxnId="{7F1046A2-B761-4CD5-A0B3-8AB5A3AEC463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A6A4877A-5E50-4323-BCD9-4D8EC30ECBE9}" type="sibTrans" cxnId="{7F1046A2-B761-4CD5-A0B3-8AB5A3AEC463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571ABB50-F8FA-44AD-8430-25D8F5936748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 anchor="t" anchorCtr="0"/>
        <a:lstStyle/>
        <a:p>
          <a:pPr>
            <a:spcAft>
              <a:spcPts val="1200"/>
            </a:spcAft>
          </a:pPr>
          <a:r>
            <a:rPr lang="ru-RU" sz="900" b="1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АГРАРНЫЙ</a:t>
          </a:r>
        </a:p>
        <a:p>
          <a:pPr>
            <a:spcAft>
              <a:spcPts val="1200"/>
            </a:spcAft>
          </a:pP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2-3</a:t>
          </a: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 предмета </a:t>
          </a:r>
          <a:b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на углубленном </a:t>
          </a:r>
          <a:r>
            <a:rPr lang="ru-RU" sz="700" dirty="0">
              <a:latin typeface="Arial" panose="020B0604020202020204" pitchFamily="34" charset="0"/>
              <a:cs typeface="Arial" panose="020B0604020202020204" pitchFamily="34" charset="0"/>
            </a:rPr>
            <a:t>у</a:t>
          </a: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ровне) </a:t>
          </a:r>
          <a:endParaRPr lang="ru-RU" sz="700" b="1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2C831D-2578-4FB9-9ECF-A56653C22672}" type="parTrans" cxnId="{5DF96B56-19C9-4574-930F-41AB19122DAC}">
      <dgm:prSet/>
      <dgm:spPr/>
      <dgm:t>
        <a:bodyPr/>
        <a:lstStyle/>
        <a:p>
          <a:endParaRPr lang="ru-RU" sz="1400"/>
        </a:p>
      </dgm:t>
    </dgm:pt>
    <dgm:pt modelId="{4D8F00AF-492D-4859-8969-EE02CABD5311}" type="sibTrans" cxnId="{5DF96B56-19C9-4574-930F-41AB19122DAC}">
      <dgm:prSet/>
      <dgm:spPr/>
      <dgm:t>
        <a:bodyPr/>
        <a:lstStyle/>
        <a:p>
          <a:endParaRPr lang="ru-RU" sz="1400"/>
        </a:p>
      </dgm:t>
    </dgm:pt>
    <dgm:pt modelId="{9B88BB58-90BF-447D-8619-E08F276DA499}" type="pres">
      <dgm:prSet presAssocID="{B93F6670-2154-471B-BE8B-DD5D75745608}" presName="CompostProcess" presStyleCnt="0">
        <dgm:presLayoutVars>
          <dgm:dir/>
          <dgm:resizeHandles val="exact"/>
        </dgm:presLayoutVars>
      </dgm:prSet>
      <dgm:spPr/>
    </dgm:pt>
    <dgm:pt modelId="{549ADA71-B826-47D7-BB45-02DAAA587DE7}" type="pres">
      <dgm:prSet presAssocID="{B93F6670-2154-471B-BE8B-DD5D75745608}" presName="arrow" presStyleLbl="bgShp" presStyleIdx="0" presStyleCnt="1" custScaleX="117647" custScaleY="48600" custLinFactNeighborY="0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prstGeom prst="rect">
          <a:avLst/>
        </a:prstGeom>
      </dgm:spPr>
    </dgm:pt>
    <dgm:pt modelId="{B6C4D7D7-0C82-49F1-BC1E-16FB7500076F}" type="pres">
      <dgm:prSet presAssocID="{B93F6670-2154-471B-BE8B-DD5D75745608}" presName="linearProcess" presStyleCnt="0"/>
      <dgm:spPr/>
    </dgm:pt>
    <dgm:pt modelId="{6B60429B-C06E-4401-9FD2-3F093D9DF6CE}" type="pres">
      <dgm:prSet presAssocID="{D9DCEFD7-F89B-4DAD-A061-B24130CBEBC8}" presName="textNode" presStyleLbl="node1" presStyleIdx="0" presStyleCnt="6" custScaleY="111070">
        <dgm:presLayoutVars>
          <dgm:bulletEnabled val="1"/>
        </dgm:presLayoutVars>
      </dgm:prSet>
      <dgm:spPr/>
    </dgm:pt>
    <dgm:pt modelId="{3409B7C0-819D-4D9E-91ED-89E769722A4B}" type="pres">
      <dgm:prSet presAssocID="{36D600D6-4D01-4724-9740-906B7B6BF86F}" presName="sibTrans" presStyleCnt="0"/>
      <dgm:spPr/>
    </dgm:pt>
    <dgm:pt modelId="{2826B104-1B78-47C1-B341-326741EA17D9}" type="pres">
      <dgm:prSet presAssocID="{4386EAD5-0FBA-4E94-BE86-C17D28BC02A6}" presName="textNode" presStyleLbl="node1" presStyleIdx="1" presStyleCnt="6" custScaleX="116830" custScaleY="111070">
        <dgm:presLayoutVars>
          <dgm:bulletEnabled val="1"/>
        </dgm:presLayoutVars>
      </dgm:prSet>
      <dgm:spPr/>
    </dgm:pt>
    <dgm:pt modelId="{1E4CC22E-EA62-4AD5-8EBA-9405AB038008}" type="pres">
      <dgm:prSet presAssocID="{2A4E86D2-E780-4686-A88C-B6FB7CD3680A}" presName="sibTrans" presStyleCnt="0"/>
      <dgm:spPr/>
    </dgm:pt>
    <dgm:pt modelId="{FAFA2394-FCD7-4423-90B3-F1238E47DB81}" type="pres">
      <dgm:prSet presAssocID="{7FEF6BFD-BAB0-4921-AA6F-72C4DE07EBCC}" presName="textNode" presStyleLbl="node1" presStyleIdx="2" presStyleCnt="6" custScaleY="111070">
        <dgm:presLayoutVars>
          <dgm:bulletEnabled val="1"/>
        </dgm:presLayoutVars>
      </dgm:prSet>
      <dgm:spPr/>
    </dgm:pt>
    <dgm:pt modelId="{3F58CE1F-FD83-47E2-B924-A6FDC6508E95}" type="pres">
      <dgm:prSet presAssocID="{0D696052-ED21-4A6D-8D5F-A66C6FC02C15}" presName="sibTrans" presStyleCnt="0"/>
      <dgm:spPr/>
    </dgm:pt>
    <dgm:pt modelId="{8130DC1A-0CD1-4182-93DB-727FB60744D1}" type="pres">
      <dgm:prSet presAssocID="{A1E478F0-C112-4876-AE47-AC8A33BF070A}" presName="textNode" presStyleLbl="node1" presStyleIdx="3" presStyleCnt="6" custScaleX="109937" custScaleY="111070">
        <dgm:presLayoutVars>
          <dgm:bulletEnabled val="1"/>
        </dgm:presLayoutVars>
      </dgm:prSet>
      <dgm:spPr/>
    </dgm:pt>
    <dgm:pt modelId="{444BC2E6-D42A-47C1-8522-A5B8B66D6941}" type="pres">
      <dgm:prSet presAssocID="{B8155879-06C5-468F-8EC1-C5B32E6C4CA1}" presName="sibTrans" presStyleCnt="0"/>
      <dgm:spPr/>
    </dgm:pt>
    <dgm:pt modelId="{BDF7C143-DACD-4048-8D24-DE4F4BC35890}" type="pres">
      <dgm:prSet presAssocID="{05EC449F-F92C-4696-9671-D8A6F35D22CA}" presName="textNode" presStyleLbl="node1" presStyleIdx="4" presStyleCnt="6" custScaleY="111070">
        <dgm:presLayoutVars>
          <dgm:bulletEnabled val="1"/>
        </dgm:presLayoutVars>
      </dgm:prSet>
      <dgm:spPr/>
    </dgm:pt>
    <dgm:pt modelId="{D4A66B35-9A78-4B2C-95AE-BD240964D323}" type="pres">
      <dgm:prSet presAssocID="{A6A4877A-5E50-4323-BCD9-4D8EC30ECBE9}" presName="sibTrans" presStyleCnt="0"/>
      <dgm:spPr/>
    </dgm:pt>
    <dgm:pt modelId="{3696D340-367A-418E-94BD-66BB4BFC7C0A}" type="pres">
      <dgm:prSet presAssocID="{571ABB50-F8FA-44AD-8430-25D8F5936748}" presName="textNode" presStyleLbl="node1" presStyleIdx="5" presStyleCnt="6" custScaleY="111029">
        <dgm:presLayoutVars>
          <dgm:bulletEnabled val="1"/>
        </dgm:presLayoutVars>
      </dgm:prSet>
      <dgm:spPr/>
    </dgm:pt>
  </dgm:ptLst>
  <dgm:cxnLst>
    <dgm:cxn modelId="{69C2F318-4B84-48DD-B351-802E263E02D7}" srcId="{B93F6670-2154-471B-BE8B-DD5D75745608}" destId="{A1E478F0-C112-4876-AE47-AC8A33BF070A}" srcOrd="3" destOrd="0" parTransId="{FF3BA3D8-DBAA-48C2-A832-E38AAD502932}" sibTransId="{B8155879-06C5-468F-8EC1-C5B32E6C4CA1}"/>
    <dgm:cxn modelId="{A6898A27-DF5B-43E4-A99C-893278C47231}" srcId="{B93F6670-2154-471B-BE8B-DD5D75745608}" destId="{4386EAD5-0FBA-4E94-BE86-C17D28BC02A6}" srcOrd="1" destOrd="0" parTransId="{34E4D6BD-5174-4C5A-BDE5-DE3D95EA5904}" sibTransId="{2A4E86D2-E780-4686-A88C-B6FB7CD3680A}"/>
    <dgm:cxn modelId="{890EEB2F-088C-4C64-AA96-35614BBFD609}" type="presOf" srcId="{571ABB50-F8FA-44AD-8430-25D8F5936748}" destId="{3696D340-367A-418E-94BD-66BB4BFC7C0A}" srcOrd="0" destOrd="0" presId="urn:microsoft.com/office/officeart/2005/8/layout/hProcess9"/>
    <dgm:cxn modelId="{8DD5D848-AA6C-4A63-A90D-15821930FD20}" type="presOf" srcId="{4386EAD5-0FBA-4E94-BE86-C17D28BC02A6}" destId="{2826B104-1B78-47C1-B341-326741EA17D9}" srcOrd="0" destOrd="0" presId="urn:microsoft.com/office/officeart/2005/8/layout/hProcess9"/>
    <dgm:cxn modelId="{FBD87C53-6D9A-417D-BB37-446F3CC31DB9}" type="presOf" srcId="{B93F6670-2154-471B-BE8B-DD5D75745608}" destId="{9B88BB58-90BF-447D-8619-E08F276DA499}" srcOrd="0" destOrd="0" presId="urn:microsoft.com/office/officeart/2005/8/layout/hProcess9"/>
    <dgm:cxn modelId="{5DF96B56-19C9-4574-930F-41AB19122DAC}" srcId="{B93F6670-2154-471B-BE8B-DD5D75745608}" destId="{571ABB50-F8FA-44AD-8430-25D8F5936748}" srcOrd="5" destOrd="0" parTransId="{A02C831D-2578-4FB9-9ECF-A56653C22672}" sibTransId="{4D8F00AF-492D-4859-8969-EE02CABD5311}"/>
    <dgm:cxn modelId="{43AC068C-366B-48A9-892C-7500199EB90F}" type="presOf" srcId="{A1E478F0-C112-4876-AE47-AC8A33BF070A}" destId="{8130DC1A-0CD1-4182-93DB-727FB60744D1}" srcOrd="0" destOrd="0" presId="urn:microsoft.com/office/officeart/2005/8/layout/hProcess9"/>
    <dgm:cxn modelId="{5847AF8F-8A5D-4118-907D-1E6E99ED5609}" srcId="{B93F6670-2154-471B-BE8B-DD5D75745608}" destId="{D9DCEFD7-F89B-4DAD-A061-B24130CBEBC8}" srcOrd="0" destOrd="0" parTransId="{A0AAACDF-A485-4AD6-AED1-58D9952FBEDF}" sibTransId="{36D600D6-4D01-4724-9740-906B7B6BF86F}"/>
    <dgm:cxn modelId="{7F1046A2-B761-4CD5-A0B3-8AB5A3AEC463}" srcId="{B93F6670-2154-471B-BE8B-DD5D75745608}" destId="{05EC449F-F92C-4696-9671-D8A6F35D22CA}" srcOrd="4" destOrd="0" parTransId="{68311DC2-F79C-4867-A66E-19736387061E}" sibTransId="{A6A4877A-5E50-4323-BCD9-4D8EC30ECBE9}"/>
    <dgm:cxn modelId="{B79A9AA3-2664-4A11-94BD-B13D9D127424}" type="presOf" srcId="{D9DCEFD7-F89B-4DAD-A061-B24130CBEBC8}" destId="{6B60429B-C06E-4401-9FD2-3F093D9DF6CE}" srcOrd="0" destOrd="0" presId="urn:microsoft.com/office/officeart/2005/8/layout/hProcess9"/>
    <dgm:cxn modelId="{D717C0AB-3989-475D-85C8-6F12727A3656}" type="presOf" srcId="{7FEF6BFD-BAB0-4921-AA6F-72C4DE07EBCC}" destId="{FAFA2394-FCD7-4423-90B3-F1238E47DB81}" srcOrd="0" destOrd="0" presId="urn:microsoft.com/office/officeart/2005/8/layout/hProcess9"/>
    <dgm:cxn modelId="{34AE0CB8-7B7A-42C4-93C4-39C747189C17}" srcId="{B93F6670-2154-471B-BE8B-DD5D75745608}" destId="{7FEF6BFD-BAB0-4921-AA6F-72C4DE07EBCC}" srcOrd="2" destOrd="0" parTransId="{A6E4738E-EAF8-466C-94E7-06714AD4B453}" sibTransId="{0D696052-ED21-4A6D-8D5F-A66C6FC02C15}"/>
    <dgm:cxn modelId="{75A444C4-32F8-49DC-AB81-27FC2ED571BB}" type="presOf" srcId="{05EC449F-F92C-4696-9671-D8A6F35D22CA}" destId="{BDF7C143-DACD-4048-8D24-DE4F4BC35890}" srcOrd="0" destOrd="0" presId="urn:microsoft.com/office/officeart/2005/8/layout/hProcess9"/>
    <dgm:cxn modelId="{B46FF3F6-09B6-498C-9AB5-1B41E323AFE3}" type="presParOf" srcId="{9B88BB58-90BF-447D-8619-E08F276DA499}" destId="{549ADA71-B826-47D7-BB45-02DAAA587DE7}" srcOrd="0" destOrd="0" presId="urn:microsoft.com/office/officeart/2005/8/layout/hProcess9"/>
    <dgm:cxn modelId="{38C78920-1C1F-492B-821F-EA505EE144BE}" type="presParOf" srcId="{9B88BB58-90BF-447D-8619-E08F276DA499}" destId="{B6C4D7D7-0C82-49F1-BC1E-16FB7500076F}" srcOrd="1" destOrd="0" presId="urn:microsoft.com/office/officeart/2005/8/layout/hProcess9"/>
    <dgm:cxn modelId="{78FB03ED-38B6-4524-B545-955EED600611}" type="presParOf" srcId="{B6C4D7D7-0C82-49F1-BC1E-16FB7500076F}" destId="{6B60429B-C06E-4401-9FD2-3F093D9DF6CE}" srcOrd="0" destOrd="0" presId="urn:microsoft.com/office/officeart/2005/8/layout/hProcess9"/>
    <dgm:cxn modelId="{D3CF5D40-57A6-42A6-9FEC-FA2260213E6A}" type="presParOf" srcId="{B6C4D7D7-0C82-49F1-BC1E-16FB7500076F}" destId="{3409B7C0-819D-4D9E-91ED-89E769722A4B}" srcOrd="1" destOrd="0" presId="urn:microsoft.com/office/officeart/2005/8/layout/hProcess9"/>
    <dgm:cxn modelId="{9C873530-FEC3-4381-913E-F321D2A6C3A0}" type="presParOf" srcId="{B6C4D7D7-0C82-49F1-BC1E-16FB7500076F}" destId="{2826B104-1B78-47C1-B341-326741EA17D9}" srcOrd="2" destOrd="0" presId="urn:microsoft.com/office/officeart/2005/8/layout/hProcess9"/>
    <dgm:cxn modelId="{ABB78641-405B-44CF-98D0-DA4CE467C8FB}" type="presParOf" srcId="{B6C4D7D7-0C82-49F1-BC1E-16FB7500076F}" destId="{1E4CC22E-EA62-4AD5-8EBA-9405AB038008}" srcOrd="3" destOrd="0" presId="urn:microsoft.com/office/officeart/2005/8/layout/hProcess9"/>
    <dgm:cxn modelId="{444D06B0-3CF2-4535-A1B2-BE347A61B815}" type="presParOf" srcId="{B6C4D7D7-0C82-49F1-BC1E-16FB7500076F}" destId="{FAFA2394-FCD7-4423-90B3-F1238E47DB81}" srcOrd="4" destOrd="0" presId="urn:microsoft.com/office/officeart/2005/8/layout/hProcess9"/>
    <dgm:cxn modelId="{DBF641B9-CA9A-401D-BE2D-EE9E78CA27EB}" type="presParOf" srcId="{B6C4D7D7-0C82-49F1-BC1E-16FB7500076F}" destId="{3F58CE1F-FD83-47E2-B924-A6FDC6508E95}" srcOrd="5" destOrd="0" presId="urn:microsoft.com/office/officeart/2005/8/layout/hProcess9"/>
    <dgm:cxn modelId="{5736FDE7-A0A2-48B7-A944-BE9397651C86}" type="presParOf" srcId="{B6C4D7D7-0C82-49F1-BC1E-16FB7500076F}" destId="{8130DC1A-0CD1-4182-93DB-727FB60744D1}" srcOrd="6" destOrd="0" presId="urn:microsoft.com/office/officeart/2005/8/layout/hProcess9"/>
    <dgm:cxn modelId="{7CC3E742-4328-4B4B-92FF-200F4269D993}" type="presParOf" srcId="{B6C4D7D7-0C82-49F1-BC1E-16FB7500076F}" destId="{444BC2E6-D42A-47C1-8522-A5B8B66D6941}" srcOrd="7" destOrd="0" presId="urn:microsoft.com/office/officeart/2005/8/layout/hProcess9"/>
    <dgm:cxn modelId="{2ED4CB89-F19C-43EE-8296-B0FE879290F5}" type="presParOf" srcId="{B6C4D7D7-0C82-49F1-BC1E-16FB7500076F}" destId="{BDF7C143-DACD-4048-8D24-DE4F4BC35890}" srcOrd="8" destOrd="0" presId="urn:microsoft.com/office/officeart/2005/8/layout/hProcess9"/>
    <dgm:cxn modelId="{B1C4B5AF-0D4E-4335-B9AA-31FEB2519C5F}" type="presParOf" srcId="{B6C4D7D7-0C82-49F1-BC1E-16FB7500076F}" destId="{D4A66B35-9A78-4B2C-95AE-BD240964D323}" srcOrd="9" destOrd="0" presId="urn:microsoft.com/office/officeart/2005/8/layout/hProcess9"/>
    <dgm:cxn modelId="{540AF030-AB85-4352-B486-AFFBFF081E1D}" type="presParOf" srcId="{B6C4D7D7-0C82-49F1-BC1E-16FB7500076F}" destId="{3696D340-367A-418E-94BD-66BB4BFC7C0A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241F4D4-895C-401A-9C90-96ADB14DDCAF}" type="doc">
      <dgm:prSet loTypeId="urn:microsoft.com/office/officeart/2005/8/layout/chevron1" loCatId="process" qsTypeId="urn:microsoft.com/office/officeart/2005/8/quickstyle/simple2" qsCatId="simple" csTypeId="urn:microsoft.com/office/officeart/2005/8/colors/accent4_1" csCatId="accent4" phldr="1"/>
      <dgm:spPr/>
    </dgm:pt>
    <dgm:pt modelId="{EE282632-CAD7-47F6-A622-70E4985086C4}" type="pres">
      <dgm:prSet presAssocID="{C241F4D4-895C-401A-9C90-96ADB14DDCAF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B0CD78D2-A531-4CCA-8FB9-0FD6C4850770}" type="presOf" srcId="{C241F4D4-895C-401A-9C90-96ADB14DDCAF}" destId="{EE282632-CAD7-47F6-A622-70E4985086C4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565795-E4ED-4C4F-86DA-8D8E431D94CF}">
      <dsp:nvSpPr>
        <dsp:cNvPr id="0" name=""/>
        <dsp:cNvSpPr/>
      </dsp:nvSpPr>
      <dsp:spPr>
        <a:xfrm>
          <a:off x="61576" y="834"/>
          <a:ext cx="3520796" cy="152870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kern="120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34 087</a:t>
          </a:r>
          <a:br>
            <a:rPr lang="ru-RU" sz="1800" b="0" kern="1200" cap="all" spc="0" dirty="0">
              <a:ln w="90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0" kern="1200" dirty="0">
              <a:latin typeface="Arial" panose="020B0604020202020204" pitchFamily="34" charset="0"/>
              <a:cs typeface="Arial" panose="020B0604020202020204" pitchFamily="34" charset="0"/>
            </a:rPr>
            <a:t>девятиклассников участвовали</a:t>
          </a:r>
          <a:br>
            <a:rPr lang="ru-RU" sz="1600" b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0" kern="1200" dirty="0">
              <a:latin typeface="Arial" panose="020B0604020202020204" pitchFamily="34" charset="0"/>
              <a:cs typeface="Arial" panose="020B0604020202020204" pitchFamily="34" charset="0"/>
            </a:rPr>
            <a:t>в </a:t>
          </a:r>
          <a:r>
            <a:rPr lang="ru-RU" sz="1600" b="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итоговом собеседовании</a:t>
          </a:r>
          <a:br>
            <a:rPr lang="ru-RU" sz="1600" b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0" kern="1200" dirty="0">
              <a:latin typeface="Arial" panose="020B0604020202020204" pitchFamily="34" charset="0"/>
              <a:cs typeface="Arial" panose="020B0604020202020204" pitchFamily="34" charset="0"/>
            </a:rPr>
            <a:t>по русскому языку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latin typeface="Arial" panose="020B0604020202020204" pitchFamily="34" charset="0"/>
              <a:cs typeface="Arial" panose="020B0604020202020204" pitchFamily="34" charset="0"/>
            </a:rPr>
            <a:t>12 февраля 2025 года</a:t>
          </a:r>
        </a:p>
      </dsp:txBody>
      <dsp:txXfrm>
        <a:off x="106350" y="45608"/>
        <a:ext cx="3431248" cy="1439161"/>
      </dsp:txXfrm>
    </dsp:sp>
    <dsp:sp modelId="{74E1D682-063A-4508-B904-2FE10A2388FF}">
      <dsp:nvSpPr>
        <dsp:cNvPr id="0" name=""/>
        <dsp:cNvSpPr/>
      </dsp:nvSpPr>
      <dsp:spPr>
        <a:xfrm>
          <a:off x="95159" y="1614247"/>
          <a:ext cx="1396076" cy="139823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33 969</a:t>
          </a:r>
          <a:br>
            <a:rPr lang="ru-RU" sz="2800" b="0" kern="120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b="0" kern="120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(99,7%)</a:t>
          </a:r>
          <a:br>
            <a:rPr lang="ru-RU" sz="1200" b="0" kern="1200" dirty="0">
              <a:ln>
                <a:solidFill>
                  <a:schemeClr val="tx2"/>
                </a:solidFill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endParaRPr lang="ru-RU" sz="1200" b="0" kern="1200" dirty="0">
            <a:ln>
              <a:solidFill>
                <a:schemeClr val="tx2"/>
              </a:solidFill>
            </a:ln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«ЗАЧЕТ»</a:t>
          </a:r>
        </a:p>
      </dsp:txBody>
      <dsp:txXfrm>
        <a:off x="136049" y="1655137"/>
        <a:ext cx="1314296" cy="1316459"/>
      </dsp:txXfrm>
    </dsp:sp>
    <dsp:sp modelId="{66EB42DB-A25D-4FED-B417-3DCF1501700C}">
      <dsp:nvSpPr>
        <dsp:cNvPr id="0" name=""/>
        <dsp:cNvSpPr/>
      </dsp:nvSpPr>
      <dsp:spPr>
        <a:xfrm>
          <a:off x="122109" y="3084149"/>
          <a:ext cx="1035288" cy="98386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>
              <a:latin typeface="Arial" panose="020B0604020202020204" pitchFamily="34" charset="0"/>
              <a:cs typeface="Arial" panose="020B0604020202020204" pitchFamily="34" charset="0"/>
            </a:rPr>
            <a:t>Выполнили одно из условий  допуска </a:t>
          </a:r>
          <a:br>
            <a:rPr lang="ru-RU" sz="1200" b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b="0" kern="1200" dirty="0">
              <a:latin typeface="Arial" panose="020B0604020202020204" pitchFamily="34" charset="0"/>
              <a:cs typeface="Arial" panose="020B0604020202020204" pitchFamily="34" charset="0"/>
            </a:rPr>
            <a:t>к ГИА</a:t>
          </a:r>
        </a:p>
      </dsp:txBody>
      <dsp:txXfrm>
        <a:off x="150925" y="3112965"/>
        <a:ext cx="977656" cy="926234"/>
      </dsp:txXfrm>
    </dsp:sp>
    <dsp:sp modelId="{36400921-B779-445F-9F47-29613878399F}">
      <dsp:nvSpPr>
        <dsp:cNvPr id="0" name=""/>
        <dsp:cNvSpPr/>
      </dsp:nvSpPr>
      <dsp:spPr>
        <a:xfrm>
          <a:off x="1663337" y="1592273"/>
          <a:ext cx="1968588" cy="148645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116 </a:t>
          </a:r>
          <a:br>
            <a:rPr lang="ru-RU" sz="2000" b="0" kern="120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b="0" kern="120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(0,3%)</a:t>
          </a:r>
          <a:br>
            <a:rPr lang="ru-RU" sz="1200" b="0" kern="1200" dirty="0">
              <a:latin typeface="Arial" panose="020B0604020202020204" pitchFamily="34" charset="0"/>
              <a:cs typeface="Arial" panose="020B0604020202020204" pitchFamily="34" charset="0"/>
            </a:rPr>
          </a:br>
          <a:endParaRPr lang="ru-RU" sz="1200" b="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«НЕЗАЧЕТ»</a:t>
          </a:r>
        </a:p>
      </dsp:txBody>
      <dsp:txXfrm>
        <a:off x="1706874" y="1635810"/>
        <a:ext cx="1881514" cy="1399381"/>
      </dsp:txXfrm>
    </dsp:sp>
    <dsp:sp modelId="{D7A70B70-F163-4D12-B2EA-E0B0F9F9FAF2}">
      <dsp:nvSpPr>
        <dsp:cNvPr id="0" name=""/>
        <dsp:cNvSpPr/>
      </dsp:nvSpPr>
      <dsp:spPr>
        <a:xfrm>
          <a:off x="1285584" y="3251075"/>
          <a:ext cx="1024422" cy="808810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12 марта</a:t>
          </a:r>
        </a:p>
      </dsp:txBody>
      <dsp:txXfrm>
        <a:off x="1309273" y="3274764"/>
        <a:ext cx="977044" cy="761432"/>
      </dsp:txXfrm>
    </dsp:sp>
    <dsp:sp modelId="{FB7282B7-499F-45A3-8524-981D28728100}">
      <dsp:nvSpPr>
        <dsp:cNvPr id="0" name=""/>
        <dsp:cNvSpPr/>
      </dsp:nvSpPr>
      <dsp:spPr>
        <a:xfrm>
          <a:off x="2424317" y="3253698"/>
          <a:ext cx="1172949" cy="80921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21 апреля</a:t>
          </a:r>
        </a:p>
      </dsp:txBody>
      <dsp:txXfrm>
        <a:off x="2448018" y="3277399"/>
        <a:ext cx="1125547" cy="76181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94FF7E-0635-4DFB-A66B-017694526B9A}">
      <dsp:nvSpPr>
        <dsp:cNvPr id="0" name=""/>
        <dsp:cNvSpPr/>
      </dsp:nvSpPr>
      <dsp:spPr>
        <a:xfrm rot="5400000">
          <a:off x="447339" y="246554"/>
          <a:ext cx="380890" cy="46246"/>
        </a:xfrm>
        <a:prstGeom prst="rect">
          <a:avLst/>
        </a:prstGeom>
        <a:solidFill>
          <a:schemeClr val="accent3"/>
        </a:solidFill>
        <a:ln>
          <a:solidFill>
            <a:schemeClr val="accent3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FBBBFC-21BE-48AF-A590-E89C7E5A72F6}">
      <dsp:nvSpPr>
        <dsp:cNvPr id="0" name=""/>
        <dsp:cNvSpPr/>
      </dsp:nvSpPr>
      <dsp:spPr>
        <a:xfrm>
          <a:off x="240622" y="229"/>
          <a:ext cx="1098138" cy="3083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Требования:</a:t>
          </a:r>
        </a:p>
      </dsp:txBody>
      <dsp:txXfrm>
        <a:off x="249652" y="9259"/>
        <a:ext cx="1080078" cy="290248"/>
      </dsp:txXfrm>
    </dsp:sp>
    <dsp:sp modelId="{D763B254-EB9E-4459-9CC2-EEF4840A71CB}">
      <dsp:nvSpPr>
        <dsp:cNvPr id="0" name=""/>
        <dsp:cNvSpPr/>
      </dsp:nvSpPr>
      <dsp:spPr>
        <a:xfrm rot="5400000">
          <a:off x="447339" y="631940"/>
          <a:ext cx="380890" cy="46246"/>
        </a:xfrm>
        <a:prstGeom prst="rect">
          <a:avLst/>
        </a:prstGeom>
        <a:solidFill>
          <a:schemeClr val="accent3"/>
        </a:solidFill>
        <a:ln>
          <a:solidFill>
            <a:schemeClr val="accent3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0A97C9-ABB5-4DD1-B812-45F3DF02DD4C}">
      <dsp:nvSpPr>
        <dsp:cNvPr id="0" name=""/>
        <dsp:cNvSpPr/>
      </dsp:nvSpPr>
      <dsp:spPr>
        <a:xfrm>
          <a:off x="240622" y="385615"/>
          <a:ext cx="1098138" cy="3083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kern="1200" dirty="0">
              <a:latin typeface="Arial" panose="020B0604020202020204" pitchFamily="34" charset="0"/>
              <a:cs typeface="Arial" panose="020B0604020202020204" pitchFamily="34" charset="0"/>
            </a:rPr>
            <a:t>Объем</a:t>
          </a:r>
        </a:p>
      </dsp:txBody>
      <dsp:txXfrm>
        <a:off x="249652" y="394645"/>
        <a:ext cx="1080078" cy="290248"/>
      </dsp:txXfrm>
    </dsp:sp>
    <dsp:sp modelId="{78BCFF93-C14F-4EE3-973B-4E758656F933}">
      <dsp:nvSpPr>
        <dsp:cNvPr id="0" name=""/>
        <dsp:cNvSpPr/>
      </dsp:nvSpPr>
      <dsp:spPr>
        <a:xfrm>
          <a:off x="642588" y="824633"/>
          <a:ext cx="1258101" cy="46246"/>
        </a:xfrm>
        <a:prstGeom prst="rect">
          <a:avLst/>
        </a:prstGeom>
        <a:solidFill>
          <a:schemeClr val="accent3"/>
        </a:solidFill>
        <a:ln>
          <a:solidFill>
            <a:schemeClr val="accent3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B4EBAF-2792-47BE-AD60-B9FFC71AA449}">
      <dsp:nvSpPr>
        <dsp:cNvPr id="0" name=""/>
        <dsp:cNvSpPr/>
      </dsp:nvSpPr>
      <dsp:spPr>
        <a:xfrm>
          <a:off x="240622" y="771000"/>
          <a:ext cx="1098138" cy="3083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kern="1200">
              <a:latin typeface="Arial" panose="020B0604020202020204" pitchFamily="34" charset="0"/>
              <a:cs typeface="Arial" panose="020B0604020202020204" pitchFamily="34" charset="0"/>
            </a:rPr>
            <a:t>Самостоятель</a:t>
          </a:r>
          <a:br>
            <a:rPr lang="ru-RU" sz="600" kern="12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600" kern="1200">
              <a:latin typeface="Arial" panose="020B0604020202020204" pitchFamily="34" charset="0"/>
              <a:cs typeface="Arial" panose="020B0604020202020204" pitchFamily="34" charset="0"/>
            </a:rPr>
            <a:t>ность</a:t>
          </a:r>
          <a:endParaRPr lang="ru-RU" sz="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9652" y="780030"/>
        <a:ext cx="1080078" cy="290248"/>
      </dsp:txXfrm>
    </dsp:sp>
    <dsp:sp modelId="{17D2A480-2ADC-47D5-ABD0-381A7A2597F0}">
      <dsp:nvSpPr>
        <dsp:cNvPr id="0" name=""/>
        <dsp:cNvSpPr/>
      </dsp:nvSpPr>
      <dsp:spPr>
        <a:xfrm rot="16200000">
          <a:off x="1715048" y="631940"/>
          <a:ext cx="380890" cy="46246"/>
        </a:xfrm>
        <a:prstGeom prst="rect">
          <a:avLst/>
        </a:prstGeom>
        <a:solidFill>
          <a:schemeClr val="accent3"/>
        </a:solidFill>
        <a:ln>
          <a:solidFill>
            <a:schemeClr val="accent3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ED17CB-D605-43E7-9A8D-A6396FA6C779}">
      <dsp:nvSpPr>
        <dsp:cNvPr id="0" name=""/>
        <dsp:cNvSpPr/>
      </dsp:nvSpPr>
      <dsp:spPr>
        <a:xfrm>
          <a:off x="1508330" y="771000"/>
          <a:ext cx="1098138" cy="3083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kern="1200">
              <a:latin typeface="Arial" panose="020B0604020202020204" pitchFamily="34" charset="0"/>
              <a:cs typeface="Arial" panose="020B0604020202020204" pitchFamily="34" charset="0"/>
            </a:rPr>
            <a:t>Аргументация</a:t>
          </a:r>
          <a:endParaRPr lang="ru-RU" sz="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17360" y="780030"/>
        <a:ext cx="1080078" cy="290248"/>
      </dsp:txXfrm>
    </dsp:sp>
    <dsp:sp modelId="{DFBFF2C7-B347-4376-BB03-5268F94BA539}">
      <dsp:nvSpPr>
        <dsp:cNvPr id="0" name=""/>
        <dsp:cNvSpPr/>
      </dsp:nvSpPr>
      <dsp:spPr>
        <a:xfrm rot="16200000">
          <a:off x="1715048" y="246554"/>
          <a:ext cx="380890" cy="46246"/>
        </a:xfrm>
        <a:prstGeom prst="rect">
          <a:avLst/>
        </a:prstGeom>
        <a:solidFill>
          <a:schemeClr val="accent3"/>
        </a:solidFill>
        <a:ln>
          <a:solidFill>
            <a:schemeClr val="accent3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2E4FBB-46F4-4375-BE01-52BAFB3A857C}">
      <dsp:nvSpPr>
        <dsp:cNvPr id="0" name=""/>
        <dsp:cNvSpPr/>
      </dsp:nvSpPr>
      <dsp:spPr>
        <a:xfrm>
          <a:off x="1508330" y="385615"/>
          <a:ext cx="1098138" cy="3083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kern="1200">
              <a:latin typeface="Arial" panose="020B0604020202020204" pitchFamily="34" charset="0"/>
              <a:cs typeface="Arial" panose="020B0604020202020204" pitchFamily="34" charset="0"/>
            </a:rPr>
            <a:t>Соответствие теме</a:t>
          </a:r>
          <a:endParaRPr lang="ru-RU" sz="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17360" y="394645"/>
        <a:ext cx="1080078" cy="290248"/>
      </dsp:txXfrm>
    </dsp:sp>
    <dsp:sp modelId="{36AC1E94-A0EB-4FDB-AF02-096420A06CCF}">
      <dsp:nvSpPr>
        <dsp:cNvPr id="0" name=""/>
        <dsp:cNvSpPr/>
      </dsp:nvSpPr>
      <dsp:spPr>
        <a:xfrm>
          <a:off x="1910297" y="53861"/>
          <a:ext cx="1258101" cy="46246"/>
        </a:xfrm>
        <a:prstGeom prst="rect">
          <a:avLst/>
        </a:prstGeom>
        <a:solidFill>
          <a:schemeClr val="accent3"/>
        </a:solidFill>
        <a:ln>
          <a:solidFill>
            <a:schemeClr val="accent3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85330C-7926-4247-9FB5-45802ECA1D9C}">
      <dsp:nvSpPr>
        <dsp:cNvPr id="0" name=""/>
        <dsp:cNvSpPr/>
      </dsp:nvSpPr>
      <dsp:spPr>
        <a:xfrm>
          <a:off x="1508330" y="229"/>
          <a:ext cx="1098138" cy="3083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Критерии оценивания:</a:t>
          </a:r>
        </a:p>
      </dsp:txBody>
      <dsp:txXfrm>
        <a:off x="1517360" y="9259"/>
        <a:ext cx="1080078" cy="290248"/>
      </dsp:txXfrm>
    </dsp:sp>
    <dsp:sp modelId="{B1320E9C-D1DC-4AD9-B649-23E3F564011D}">
      <dsp:nvSpPr>
        <dsp:cNvPr id="0" name=""/>
        <dsp:cNvSpPr/>
      </dsp:nvSpPr>
      <dsp:spPr>
        <a:xfrm rot="5400000">
          <a:off x="2982756" y="246554"/>
          <a:ext cx="380890" cy="46246"/>
        </a:xfrm>
        <a:prstGeom prst="rect">
          <a:avLst/>
        </a:prstGeom>
        <a:solidFill>
          <a:schemeClr val="accent3"/>
        </a:solidFill>
        <a:ln>
          <a:solidFill>
            <a:schemeClr val="accent3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841640-9A90-4B88-8645-EE6A740A89AA}">
      <dsp:nvSpPr>
        <dsp:cNvPr id="0" name=""/>
        <dsp:cNvSpPr/>
      </dsp:nvSpPr>
      <dsp:spPr>
        <a:xfrm>
          <a:off x="2776039" y="229"/>
          <a:ext cx="1098138" cy="3083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kern="1200" dirty="0">
              <a:latin typeface="Arial" panose="020B0604020202020204" pitchFamily="34" charset="0"/>
              <a:cs typeface="Arial" panose="020B0604020202020204" pitchFamily="34" charset="0"/>
            </a:rPr>
            <a:t>Композиция </a:t>
          </a:r>
          <a:br>
            <a:rPr lang="ru-RU" sz="6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600" kern="1200" dirty="0">
              <a:latin typeface="Arial" panose="020B0604020202020204" pitchFamily="34" charset="0"/>
              <a:cs typeface="Arial" panose="020B0604020202020204" pitchFamily="34" charset="0"/>
            </a:rPr>
            <a:t>и логика рассуждения</a:t>
          </a:r>
        </a:p>
      </dsp:txBody>
      <dsp:txXfrm>
        <a:off x="2785069" y="9259"/>
        <a:ext cx="1080078" cy="290248"/>
      </dsp:txXfrm>
    </dsp:sp>
    <dsp:sp modelId="{A53FD8C5-ADED-442A-981B-50F1E014AE92}">
      <dsp:nvSpPr>
        <dsp:cNvPr id="0" name=""/>
        <dsp:cNvSpPr/>
      </dsp:nvSpPr>
      <dsp:spPr>
        <a:xfrm rot="5400000">
          <a:off x="2982756" y="631940"/>
          <a:ext cx="380890" cy="46246"/>
        </a:xfrm>
        <a:prstGeom prst="rect">
          <a:avLst/>
        </a:prstGeom>
        <a:solidFill>
          <a:schemeClr val="accent3"/>
        </a:solidFill>
        <a:ln>
          <a:solidFill>
            <a:schemeClr val="accent3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8121AC-59A2-4C01-AECB-70711F08D8F5}">
      <dsp:nvSpPr>
        <dsp:cNvPr id="0" name=""/>
        <dsp:cNvSpPr/>
      </dsp:nvSpPr>
      <dsp:spPr>
        <a:xfrm>
          <a:off x="2776039" y="385615"/>
          <a:ext cx="1098138" cy="3083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kern="1200">
              <a:latin typeface="Arial" panose="020B0604020202020204" pitchFamily="34" charset="0"/>
              <a:cs typeface="Arial" panose="020B0604020202020204" pitchFamily="34" charset="0"/>
            </a:rPr>
            <a:t>Качество письменной речи</a:t>
          </a:r>
          <a:endParaRPr lang="ru-RU" sz="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85069" y="394645"/>
        <a:ext cx="1080078" cy="290248"/>
      </dsp:txXfrm>
    </dsp:sp>
    <dsp:sp modelId="{0CBE8B72-EA51-4102-8015-98394A670693}">
      <dsp:nvSpPr>
        <dsp:cNvPr id="0" name=""/>
        <dsp:cNvSpPr/>
      </dsp:nvSpPr>
      <dsp:spPr>
        <a:xfrm>
          <a:off x="2776039" y="771000"/>
          <a:ext cx="1098138" cy="3083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kern="1200">
              <a:latin typeface="Arial" panose="020B0604020202020204" pitchFamily="34" charset="0"/>
              <a:cs typeface="Arial" panose="020B0604020202020204" pitchFamily="34" charset="0"/>
            </a:rPr>
            <a:t>Грамотность</a:t>
          </a:r>
          <a:endParaRPr lang="ru-RU" sz="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85069" y="780030"/>
        <a:ext cx="1080078" cy="29024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9232B1-6B92-471B-AC56-F968AB8CC729}">
      <dsp:nvSpPr>
        <dsp:cNvPr id="0" name=""/>
        <dsp:cNvSpPr/>
      </dsp:nvSpPr>
      <dsp:spPr>
        <a:xfrm>
          <a:off x="3039" y="137020"/>
          <a:ext cx="1528489" cy="61139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rgbClr val="8F45C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12 348 – </a:t>
          </a: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latin typeface="Arial" panose="020B0604020202020204" pitchFamily="34" charset="0"/>
              <a:cs typeface="Arial" panose="020B0604020202020204" pitchFamily="34" charset="0"/>
            </a:rPr>
            <a:t>всего участников</a:t>
          </a:r>
        </a:p>
      </dsp:txBody>
      <dsp:txXfrm>
        <a:off x="3039" y="137020"/>
        <a:ext cx="1375640" cy="611395"/>
      </dsp:txXfrm>
    </dsp:sp>
    <dsp:sp modelId="{5955A0C4-4785-4E3E-9F94-8B9A99B6D4F6}">
      <dsp:nvSpPr>
        <dsp:cNvPr id="0" name=""/>
        <dsp:cNvSpPr/>
      </dsp:nvSpPr>
      <dsp:spPr>
        <a:xfrm>
          <a:off x="1225831" y="137020"/>
          <a:ext cx="1586633" cy="61139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rgbClr val="8F45C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12 244 –</a:t>
          </a:r>
          <a:b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900" kern="1200" dirty="0">
              <a:latin typeface="Arial" panose="020B0604020202020204" pitchFamily="34" charset="0"/>
              <a:cs typeface="Arial" panose="020B0604020202020204" pitchFamily="34" charset="0"/>
            </a:rPr>
            <a:t>написали ИС(И) </a:t>
          </a:r>
        </a:p>
      </dsp:txBody>
      <dsp:txXfrm>
        <a:off x="1531529" y="137020"/>
        <a:ext cx="975238" cy="611395"/>
      </dsp:txXfrm>
    </dsp:sp>
    <dsp:sp modelId="{9B54EC2B-EB30-49D2-961D-9996B3929026}">
      <dsp:nvSpPr>
        <dsp:cNvPr id="0" name=""/>
        <dsp:cNvSpPr/>
      </dsp:nvSpPr>
      <dsp:spPr>
        <a:xfrm>
          <a:off x="2506766" y="137020"/>
          <a:ext cx="1528489" cy="61139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rgbClr val="8F45C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12 241 –</a:t>
          </a:r>
        </a:p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зачет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12464" y="137020"/>
        <a:ext cx="917094" cy="611395"/>
      </dsp:txXfrm>
    </dsp:sp>
    <dsp:sp modelId="{0A4A95E8-2366-416C-B57B-C6637DD26DD5}">
      <dsp:nvSpPr>
        <dsp:cNvPr id="0" name=""/>
        <dsp:cNvSpPr/>
      </dsp:nvSpPr>
      <dsp:spPr>
        <a:xfrm>
          <a:off x="3729558" y="137020"/>
          <a:ext cx="1528489" cy="61139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rgbClr val="8F45C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99,1%</a:t>
          </a:r>
        </a:p>
      </dsp:txBody>
      <dsp:txXfrm>
        <a:off x="4035256" y="137020"/>
        <a:ext cx="917094" cy="61139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691176-9E18-4A95-AA8E-EC0535087712}">
      <dsp:nvSpPr>
        <dsp:cNvPr id="0" name=""/>
        <dsp:cNvSpPr/>
      </dsp:nvSpPr>
      <dsp:spPr>
        <a:xfrm>
          <a:off x="14568" y="0"/>
          <a:ext cx="1142183" cy="1834332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cap="all" spc="0" dirty="0">
              <a:ln w="9000" cmpd="sng"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4 декабря 2024</a:t>
          </a:r>
        </a:p>
      </dsp:txBody>
      <dsp:txXfrm>
        <a:off x="14568" y="0"/>
        <a:ext cx="1142183" cy="550299"/>
      </dsp:txXfrm>
    </dsp:sp>
    <dsp:sp modelId="{4691A362-EB66-4276-8D04-18F2DD02A3DC}">
      <dsp:nvSpPr>
        <dsp:cNvPr id="0" name=""/>
        <dsp:cNvSpPr/>
      </dsp:nvSpPr>
      <dsp:spPr>
        <a:xfrm>
          <a:off x="128784" y="550837"/>
          <a:ext cx="913746" cy="553076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16 декабря</a:t>
          </a:r>
          <a:br>
            <a:rPr lang="ru-RU" sz="70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проверка / перепроверка </a:t>
          </a:r>
        </a:p>
      </dsp:txBody>
      <dsp:txXfrm>
        <a:off x="128784" y="550837"/>
        <a:ext cx="913746" cy="553076"/>
      </dsp:txXfrm>
    </dsp:sp>
    <dsp:sp modelId="{4A215D8D-C5A0-4AE7-A106-E6F9F3214919}">
      <dsp:nvSpPr>
        <dsp:cNvPr id="0" name=""/>
        <dsp:cNvSpPr/>
      </dsp:nvSpPr>
      <dsp:spPr>
        <a:xfrm>
          <a:off x="114657" y="1189001"/>
          <a:ext cx="913746" cy="553076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18 декабря</a:t>
          </a:r>
          <a:br>
            <a:rPr lang="ru-RU" sz="70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ознакомление с результатами</a:t>
          </a:r>
        </a:p>
      </dsp:txBody>
      <dsp:txXfrm>
        <a:off x="114657" y="1189001"/>
        <a:ext cx="913746" cy="553076"/>
      </dsp:txXfrm>
    </dsp:sp>
    <dsp:sp modelId="{6CC1B138-24F4-446D-BC38-646AEA3A22A8}">
      <dsp:nvSpPr>
        <dsp:cNvPr id="0" name=""/>
        <dsp:cNvSpPr/>
      </dsp:nvSpPr>
      <dsp:spPr>
        <a:xfrm>
          <a:off x="1242415" y="0"/>
          <a:ext cx="1142183" cy="1834332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cap="all" spc="0" dirty="0">
              <a:ln w="9000" cmpd="sng"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5 февраля 2025</a:t>
          </a:r>
        </a:p>
      </dsp:txBody>
      <dsp:txXfrm>
        <a:off x="1242415" y="0"/>
        <a:ext cx="1142183" cy="550299"/>
      </dsp:txXfrm>
    </dsp:sp>
    <dsp:sp modelId="{352071E2-A959-4C73-BBAB-5B39DE82032F}">
      <dsp:nvSpPr>
        <dsp:cNvPr id="0" name=""/>
        <dsp:cNvSpPr/>
      </dsp:nvSpPr>
      <dsp:spPr>
        <a:xfrm>
          <a:off x="1356631" y="550837"/>
          <a:ext cx="913746" cy="553076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до 17февраля</a:t>
          </a:r>
          <a:br>
            <a:rPr lang="ru-RU" sz="1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проверка / перепроверка</a:t>
          </a:r>
        </a:p>
      </dsp:txBody>
      <dsp:txXfrm>
        <a:off x="1356631" y="550837"/>
        <a:ext cx="913746" cy="553076"/>
      </dsp:txXfrm>
    </dsp:sp>
    <dsp:sp modelId="{A2769A7F-59CA-4871-B32A-52220BA4FD5D}">
      <dsp:nvSpPr>
        <dsp:cNvPr id="0" name=""/>
        <dsp:cNvSpPr/>
      </dsp:nvSpPr>
      <dsp:spPr>
        <a:xfrm>
          <a:off x="1356631" y="1189001"/>
          <a:ext cx="913746" cy="553076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19 февраля</a:t>
          </a:r>
          <a:br>
            <a:rPr lang="ru-RU" sz="1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ознакомление с результатами</a:t>
          </a:r>
        </a:p>
      </dsp:txBody>
      <dsp:txXfrm>
        <a:off x="1356631" y="1189001"/>
        <a:ext cx="913746" cy="553076"/>
      </dsp:txXfrm>
    </dsp:sp>
    <dsp:sp modelId="{328FAE9A-4BBC-4366-85D9-02C5C99EC46B}">
      <dsp:nvSpPr>
        <dsp:cNvPr id="0" name=""/>
        <dsp:cNvSpPr/>
      </dsp:nvSpPr>
      <dsp:spPr>
        <a:xfrm>
          <a:off x="2456573" y="0"/>
          <a:ext cx="1142183" cy="1834332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cap="all" spc="0" dirty="0">
              <a:ln w="9000" cmpd="sng"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9 апреля </a:t>
          </a:r>
          <a:br>
            <a:rPr lang="ru-RU" sz="1400" b="0" kern="1200" cap="all" spc="0" dirty="0">
              <a:ln w="9000" cmpd="sng"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</a:br>
          <a:r>
            <a:rPr lang="ru-RU" sz="1400" b="0" kern="1200" cap="all" spc="0" dirty="0">
              <a:ln w="9000" cmpd="sng"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2025</a:t>
          </a:r>
        </a:p>
      </dsp:txBody>
      <dsp:txXfrm>
        <a:off x="2456573" y="0"/>
        <a:ext cx="1142183" cy="550299"/>
      </dsp:txXfrm>
    </dsp:sp>
    <dsp:sp modelId="{C682748F-4141-48FB-A863-5751905EFF38}">
      <dsp:nvSpPr>
        <dsp:cNvPr id="0" name=""/>
        <dsp:cNvSpPr/>
      </dsp:nvSpPr>
      <dsp:spPr>
        <a:xfrm>
          <a:off x="2584478" y="550837"/>
          <a:ext cx="913746" cy="553076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до 17 апреля</a:t>
          </a:r>
          <a:br>
            <a:rPr lang="ru-RU" sz="70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проверка / перепроверка</a:t>
          </a:r>
        </a:p>
      </dsp:txBody>
      <dsp:txXfrm>
        <a:off x="2584478" y="550837"/>
        <a:ext cx="913746" cy="553076"/>
      </dsp:txXfrm>
    </dsp:sp>
    <dsp:sp modelId="{B0B9CFD1-B434-47B7-819D-E6D2857E1FE9}">
      <dsp:nvSpPr>
        <dsp:cNvPr id="0" name=""/>
        <dsp:cNvSpPr/>
      </dsp:nvSpPr>
      <dsp:spPr>
        <a:xfrm>
          <a:off x="2584478" y="1189001"/>
          <a:ext cx="913746" cy="553076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21 апреля</a:t>
          </a:r>
          <a:br>
            <a:rPr lang="ru-RU" sz="1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ознакомление с результатами</a:t>
          </a:r>
        </a:p>
      </dsp:txBody>
      <dsp:txXfrm>
        <a:off x="2584478" y="1189001"/>
        <a:ext cx="913746" cy="55307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CEEA60-30B9-44A4-9015-36159B93F322}">
      <dsp:nvSpPr>
        <dsp:cNvPr id="0" name=""/>
        <dsp:cNvSpPr/>
      </dsp:nvSpPr>
      <dsp:spPr>
        <a:xfrm>
          <a:off x="0" y="1527744"/>
          <a:ext cx="960656" cy="4803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cap="all" dirty="0">
              <a:ln w="9000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ПРЕДМЕТЫ ЕГЭ:</a:t>
          </a:r>
          <a:endParaRPr lang="ru-RU" sz="1000" b="0" kern="1200" dirty="0">
            <a:ln w="9000" cmpd="sng">
              <a:solidFill>
                <a:schemeClr val="tx1"/>
              </a:solidFill>
              <a:prstDash val="solid"/>
            </a:ln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068" y="1541812"/>
        <a:ext cx="932520" cy="452192"/>
      </dsp:txXfrm>
    </dsp:sp>
    <dsp:sp modelId="{AC602D5F-4EB8-4768-834A-E39453E30B3E}">
      <dsp:nvSpPr>
        <dsp:cNvPr id="0" name=""/>
        <dsp:cNvSpPr/>
      </dsp:nvSpPr>
      <dsp:spPr>
        <a:xfrm rot="18402313">
          <a:off x="910259" y="1658497"/>
          <a:ext cx="250542" cy="17956"/>
        </a:xfrm>
        <a:custGeom>
          <a:avLst/>
          <a:gdLst/>
          <a:ahLst/>
          <a:cxnLst/>
          <a:rect l="0" t="0" r="0" b="0"/>
          <a:pathLst>
            <a:path>
              <a:moveTo>
                <a:pt x="0" y="8978"/>
              </a:moveTo>
              <a:lnTo>
                <a:pt x="250542" y="8978"/>
              </a:lnTo>
            </a:path>
          </a:pathLst>
        </a:cu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29267" y="1661212"/>
        <a:ext cx="12527" cy="12527"/>
      </dsp:txXfrm>
    </dsp:sp>
    <dsp:sp modelId="{CD69C86E-A610-4ECD-BC68-BA2F2B7FE2AE}">
      <dsp:nvSpPr>
        <dsp:cNvPr id="0" name=""/>
        <dsp:cNvSpPr/>
      </dsp:nvSpPr>
      <dsp:spPr>
        <a:xfrm>
          <a:off x="1110405" y="1326879"/>
          <a:ext cx="1248027" cy="4803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kern="12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ОБЯЗАТЕЛЬНЫЕ</a:t>
          </a:r>
        </a:p>
      </dsp:txBody>
      <dsp:txXfrm>
        <a:off x="1124473" y="1340947"/>
        <a:ext cx="1219891" cy="452192"/>
      </dsp:txXfrm>
    </dsp:sp>
    <dsp:sp modelId="{91D1D0CF-9988-4893-9D1A-5822F69D2515}">
      <dsp:nvSpPr>
        <dsp:cNvPr id="0" name=""/>
        <dsp:cNvSpPr/>
      </dsp:nvSpPr>
      <dsp:spPr>
        <a:xfrm rot="21436513">
          <a:off x="2358355" y="1554803"/>
          <a:ext cx="137212" cy="17956"/>
        </a:xfrm>
        <a:custGeom>
          <a:avLst/>
          <a:gdLst/>
          <a:ahLst/>
          <a:cxnLst/>
          <a:rect l="0" t="0" r="0" b="0"/>
          <a:pathLst>
            <a:path>
              <a:moveTo>
                <a:pt x="0" y="8978"/>
              </a:moveTo>
              <a:lnTo>
                <a:pt x="137212" y="8978"/>
              </a:lnTo>
            </a:path>
          </a:pathLst>
        </a:custGeom>
        <a:noFill/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23530" y="1560351"/>
        <a:ext cx="6860" cy="6860"/>
      </dsp:txXfrm>
    </dsp:sp>
    <dsp:sp modelId="{C4EC8B90-80A7-4356-9543-A2E08B944511}">
      <dsp:nvSpPr>
        <dsp:cNvPr id="0" name=""/>
        <dsp:cNvSpPr/>
      </dsp:nvSpPr>
      <dsp:spPr>
        <a:xfrm>
          <a:off x="2495489" y="1335028"/>
          <a:ext cx="1265482" cy="4509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Arial" panose="020B0604020202020204" pitchFamily="34" charset="0"/>
              <a:cs typeface="Arial" panose="020B0604020202020204" pitchFamily="34" charset="0"/>
            </a:rPr>
            <a:t>русский язык,</a:t>
          </a:r>
          <a:br>
            <a:rPr lang="ru-RU" sz="11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100" kern="1200" dirty="0">
              <a:latin typeface="Arial" panose="020B0604020202020204" pitchFamily="34" charset="0"/>
              <a:cs typeface="Arial" panose="020B0604020202020204" pitchFamily="34" charset="0"/>
            </a:rPr>
            <a:t>математика</a:t>
          </a:r>
        </a:p>
      </dsp:txBody>
      <dsp:txXfrm>
        <a:off x="2508698" y="1348237"/>
        <a:ext cx="1239064" cy="424567"/>
      </dsp:txXfrm>
    </dsp:sp>
    <dsp:sp modelId="{F889BFFC-EBB3-47F4-BB41-648A28A4747F}">
      <dsp:nvSpPr>
        <dsp:cNvPr id="0" name=""/>
        <dsp:cNvSpPr/>
      </dsp:nvSpPr>
      <dsp:spPr>
        <a:xfrm rot="3845978">
          <a:off x="862173" y="1916231"/>
          <a:ext cx="349730" cy="17956"/>
        </a:xfrm>
        <a:custGeom>
          <a:avLst/>
          <a:gdLst/>
          <a:ahLst/>
          <a:cxnLst/>
          <a:rect l="0" t="0" r="0" b="0"/>
          <a:pathLst>
            <a:path>
              <a:moveTo>
                <a:pt x="0" y="8978"/>
              </a:moveTo>
              <a:lnTo>
                <a:pt x="349730" y="8978"/>
              </a:lnTo>
            </a:path>
          </a:pathLst>
        </a:cu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28295" y="1916466"/>
        <a:ext cx="17486" cy="17486"/>
      </dsp:txXfrm>
    </dsp:sp>
    <dsp:sp modelId="{F70EF1CD-3104-45CA-A3F4-A2BFA4A9755C}">
      <dsp:nvSpPr>
        <dsp:cNvPr id="0" name=""/>
        <dsp:cNvSpPr/>
      </dsp:nvSpPr>
      <dsp:spPr>
        <a:xfrm>
          <a:off x="1113421" y="1842346"/>
          <a:ext cx="1248027" cy="4803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kern="12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rPr>
            <a:t>ПО ВЫБОРУ</a:t>
          </a:r>
        </a:p>
      </dsp:txBody>
      <dsp:txXfrm>
        <a:off x="1127489" y="1856414"/>
        <a:ext cx="1219891" cy="452192"/>
      </dsp:txXfrm>
    </dsp:sp>
    <dsp:sp modelId="{4BFBB3B3-37CC-4303-83F3-6A097D03E79B}">
      <dsp:nvSpPr>
        <dsp:cNvPr id="0" name=""/>
        <dsp:cNvSpPr/>
      </dsp:nvSpPr>
      <dsp:spPr>
        <a:xfrm rot="4458642">
          <a:off x="2180632" y="2312135"/>
          <a:ext cx="495673" cy="17956"/>
        </a:xfrm>
        <a:custGeom>
          <a:avLst/>
          <a:gdLst/>
          <a:ahLst/>
          <a:cxnLst/>
          <a:rect l="0" t="0" r="0" b="0"/>
          <a:pathLst>
            <a:path>
              <a:moveTo>
                <a:pt x="0" y="8978"/>
              </a:moveTo>
              <a:lnTo>
                <a:pt x="495673" y="8978"/>
              </a:lnTo>
            </a:path>
          </a:pathLst>
        </a:custGeom>
        <a:noFill/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16077" y="2308721"/>
        <a:ext cx="24783" cy="24783"/>
      </dsp:txXfrm>
    </dsp:sp>
    <dsp:sp modelId="{0CCAFE0F-56CE-4B55-BAD2-010DFD8A55BB}">
      <dsp:nvSpPr>
        <dsp:cNvPr id="0" name=""/>
        <dsp:cNvSpPr/>
      </dsp:nvSpPr>
      <dsp:spPr>
        <a:xfrm>
          <a:off x="2495489" y="1904130"/>
          <a:ext cx="1265482" cy="13111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b="0" i="0" kern="1200" dirty="0">
              <a:latin typeface="Arial" panose="020B0604020202020204" pitchFamily="34" charset="0"/>
              <a:cs typeface="Arial" panose="020B0604020202020204" pitchFamily="34" charset="0"/>
            </a:rPr>
            <a:t>физика, информатика, химия, биология, обществознание, история, иностранные языки,</a:t>
          </a:r>
          <a:endParaRPr lang="ru-RU" sz="105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b="0" i="0" kern="1200" dirty="0">
              <a:latin typeface="Arial" panose="020B0604020202020204" pitchFamily="34" charset="0"/>
              <a:cs typeface="Arial" panose="020B0604020202020204" pitchFamily="34" charset="0"/>
            </a:rPr>
            <a:t>литература, география </a:t>
          </a:r>
          <a:endParaRPr lang="ru-RU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32554" y="1941195"/>
        <a:ext cx="1191352" cy="123704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81479A-7D9E-4FE0-8EE6-77A3D71EEE87}">
      <dsp:nvSpPr>
        <dsp:cNvPr id="0" name=""/>
        <dsp:cNvSpPr/>
      </dsp:nvSpPr>
      <dsp:spPr>
        <a:xfrm>
          <a:off x="1004641" y="909533"/>
          <a:ext cx="768597" cy="76859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FE9A8A-78E2-4BF1-A1FB-81C12D3BA7CC}">
      <dsp:nvSpPr>
        <dsp:cNvPr id="0" name=""/>
        <dsp:cNvSpPr/>
      </dsp:nvSpPr>
      <dsp:spPr>
        <a:xfrm rot="16200000">
          <a:off x="543483" y="1216972"/>
          <a:ext cx="768597" cy="153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b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>
        <a:off x="543483" y="1216972"/>
        <a:ext cx="768597" cy="153719"/>
      </dsp:txXfrm>
    </dsp:sp>
    <dsp:sp modelId="{E31A6492-589B-4406-9B73-61E938B81DF5}">
      <dsp:nvSpPr>
        <dsp:cNvPr id="0" name=""/>
        <dsp:cNvSpPr/>
      </dsp:nvSpPr>
      <dsp:spPr>
        <a:xfrm>
          <a:off x="1927081" y="909533"/>
          <a:ext cx="768597" cy="76859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7A7577-D419-4D70-BCE7-B6F32F870C04}">
      <dsp:nvSpPr>
        <dsp:cNvPr id="0" name=""/>
        <dsp:cNvSpPr/>
      </dsp:nvSpPr>
      <dsp:spPr>
        <a:xfrm rot="16200000">
          <a:off x="1465923" y="1216972"/>
          <a:ext cx="768597" cy="153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b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>
        <a:off x="1465923" y="1216972"/>
        <a:ext cx="768597" cy="153719"/>
      </dsp:txXfrm>
    </dsp:sp>
    <dsp:sp modelId="{3966E6B1-D7D5-457E-AF68-A5C2B2BED92B}">
      <dsp:nvSpPr>
        <dsp:cNvPr id="0" name=""/>
        <dsp:cNvSpPr/>
      </dsp:nvSpPr>
      <dsp:spPr>
        <a:xfrm>
          <a:off x="1927081" y="36715"/>
          <a:ext cx="768597" cy="76859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11FC37-91A2-48FE-AB26-8CEF41F9EC97}">
      <dsp:nvSpPr>
        <dsp:cNvPr id="0" name=""/>
        <dsp:cNvSpPr/>
      </dsp:nvSpPr>
      <dsp:spPr>
        <a:xfrm rot="16200000">
          <a:off x="1465923" y="344153"/>
          <a:ext cx="768597" cy="153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b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>
        <a:off x="1465923" y="344153"/>
        <a:ext cx="768597" cy="15371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D3D37C-0B67-4CAE-B23F-2FFFFB507EB1}">
      <dsp:nvSpPr>
        <dsp:cNvPr id="0" name=""/>
        <dsp:cNvSpPr/>
      </dsp:nvSpPr>
      <dsp:spPr>
        <a:xfrm>
          <a:off x="577643" y="899416"/>
          <a:ext cx="778183" cy="77818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7F1659-2800-4F8A-8696-EFD1FEAAF64F}">
      <dsp:nvSpPr>
        <dsp:cNvPr id="0" name=""/>
        <dsp:cNvSpPr/>
      </dsp:nvSpPr>
      <dsp:spPr>
        <a:xfrm rot="16200000">
          <a:off x="110733" y="1210689"/>
          <a:ext cx="778183" cy="155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b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/>
        </a:p>
      </dsp:txBody>
      <dsp:txXfrm>
        <a:off x="110733" y="1210689"/>
        <a:ext cx="778183" cy="155636"/>
      </dsp:txXfrm>
    </dsp:sp>
    <dsp:sp modelId="{41EA7419-5796-44B3-A12B-FD2DD0821703}">
      <dsp:nvSpPr>
        <dsp:cNvPr id="0" name=""/>
        <dsp:cNvSpPr/>
      </dsp:nvSpPr>
      <dsp:spPr>
        <a:xfrm>
          <a:off x="1511570" y="899416"/>
          <a:ext cx="778183" cy="77818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3FB323-841C-47E7-A67D-E505D3AD9374}">
      <dsp:nvSpPr>
        <dsp:cNvPr id="0" name=""/>
        <dsp:cNvSpPr/>
      </dsp:nvSpPr>
      <dsp:spPr>
        <a:xfrm rot="16200000">
          <a:off x="1044660" y="1210689"/>
          <a:ext cx="778183" cy="155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b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>
        <a:off x="1044660" y="1210689"/>
        <a:ext cx="778183" cy="155636"/>
      </dsp:txXfrm>
    </dsp:sp>
    <dsp:sp modelId="{4D68BBC9-2342-496D-8152-6AB9977C81EE}">
      <dsp:nvSpPr>
        <dsp:cNvPr id="0" name=""/>
        <dsp:cNvSpPr/>
      </dsp:nvSpPr>
      <dsp:spPr>
        <a:xfrm>
          <a:off x="1511570" y="15711"/>
          <a:ext cx="778183" cy="77818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C37207-EFCA-466E-A5F2-3645CF797212}">
      <dsp:nvSpPr>
        <dsp:cNvPr id="0" name=""/>
        <dsp:cNvSpPr/>
      </dsp:nvSpPr>
      <dsp:spPr>
        <a:xfrm rot="16200000">
          <a:off x="1044660" y="326984"/>
          <a:ext cx="778183" cy="155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b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>
        <a:off x="1044660" y="326984"/>
        <a:ext cx="778183" cy="15563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D3D37C-0B67-4CAE-B23F-2FFFFB507EB1}">
      <dsp:nvSpPr>
        <dsp:cNvPr id="0" name=""/>
        <dsp:cNvSpPr/>
      </dsp:nvSpPr>
      <dsp:spPr>
        <a:xfrm>
          <a:off x="577643" y="899416"/>
          <a:ext cx="778183" cy="77818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7F1659-2800-4F8A-8696-EFD1FEAAF64F}">
      <dsp:nvSpPr>
        <dsp:cNvPr id="0" name=""/>
        <dsp:cNvSpPr/>
      </dsp:nvSpPr>
      <dsp:spPr>
        <a:xfrm rot="16200000">
          <a:off x="110733" y="1210689"/>
          <a:ext cx="778183" cy="155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b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/>
        </a:p>
      </dsp:txBody>
      <dsp:txXfrm>
        <a:off x="110733" y="1210689"/>
        <a:ext cx="778183" cy="155636"/>
      </dsp:txXfrm>
    </dsp:sp>
    <dsp:sp modelId="{41EA7419-5796-44B3-A12B-FD2DD0821703}">
      <dsp:nvSpPr>
        <dsp:cNvPr id="0" name=""/>
        <dsp:cNvSpPr/>
      </dsp:nvSpPr>
      <dsp:spPr>
        <a:xfrm>
          <a:off x="1511570" y="899416"/>
          <a:ext cx="778183" cy="77818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3FB323-841C-47E7-A67D-E505D3AD9374}">
      <dsp:nvSpPr>
        <dsp:cNvPr id="0" name=""/>
        <dsp:cNvSpPr/>
      </dsp:nvSpPr>
      <dsp:spPr>
        <a:xfrm rot="16200000">
          <a:off x="1044660" y="1210689"/>
          <a:ext cx="778183" cy="155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b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>
        <a:off x="1044660" y="1210689"/>
        <a:ext cx="778183" cy="155636"/>
      </dsp:txXfrm>
    </dsp:sp>
    <dsp:sp modelId="{4D68BBC9-2342-496D-8152-6AB9977C81EE}">
      <dsp:nvSpPr>
        <dsp:cNvPr id="0" name=""/>
        <dsp:cNvSpPr/>
      </dsp:nvSpPr>
      <dsp:spPr>
        <a:xfrm>
          <a:off x="1511570" y="15711"/>
          <a:ext cx="778183" cy="77818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C37207-EFCA-466E-A5F2-3645CF797212}">
      <dsp:nvSpPr>
        <dsp:cNvPr id="0" name=""/>
        <dsp:cNvSpPr/>
      </dsp:nvSpPr>
      <dsp:spPr>
        <a:xfrm rot="16200000">
          <a:off x="1044660" y="326984"/>
          <a:ext cx="778183" cy="155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b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>
        <a:off x="1044660" y="326984"/>
        <a:ext cx="778183" cy="15563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976696-7767-44C7-95EB-332F6539A8A7}">
      <dsp:nvSpPr>
        <dsp:cNvPr id="0" name=""/>
        <dsp:cNvSpPr/>
      </dsp:nvSpPr>
      <dsp:spPr>
        <a:xfrm>
          <a:off x="0" y="1806047"/>
          <a:ext cx="717748" cy="717748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2113AD-602B-47EE-8E79-05707F36C99A}">
      <dsp:nvSpPr>
        <dsp:cNvPr id="0" name=""/>
        <dsp:cNvSpPr/>
      </dsp:nvSpPr>
      <dsp:spPr>
        <a:xfrm>
          <a:off x="226636" y="1375091"/>
          <a:ext cx="892241" cy="429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Прибытие </a:t>
          </a:r>
          <a:br>
            <a:rPr lang="ru-RU" sz="1200" kern="1200" dirty="0"/>
          </a:br>
          <a:r>
            <a:rPr lang="ru-RU" sz="1200" kern="1200" dirty="0"/>
            <a:t>в ППЭ</a:t>
          </a:r>
        </a:p>
      </dsp:txBody>
      <dsp:txXfrm>
        <a:off x="226636" y="1375091"/>
        <a:ext cx="892241" cy="429991"/>
      </dsp:txXfrm>
    </dsp:sp>
    <dsp:sp modelId="{94A67E13-B296-45B8-8D91-C970542D39B1}">
      <dsp:nvSpPr>
        <dsp:cNvPr id="0" name=""/>
        <dsp:cNvSpPr/>
      </dsp:nvSpPr>
      <dsp:spPr>
        <a:xfrm>
          <a:off x="772399" y="1984442"/>
          <a:ext cx="372557" cy="37255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892CCE-27D0-4DFA-804A-C6F79BEEFF8E}">
      <dsp:nvSpPr>
        <dsp:cNvPr id="0" name=""/>
        <dsp:cNvSpPr/>
      </dsp:nvSpPr>
      <dsp:spPr>
        <a:xfrm>
          <a:off x="314516" y="2330090"/>
          <a:ext cx="771830" cy="372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320" bIns="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Проверка документов</a:t>
          </a:r>
        </a:p>
      </dsp:txBody>
      <dsp:txXfrm>
        <a:off x="314516" y="2330090"/>
        <a:ext cx="771830" cy="372147"/>
      </dsp:txXfrm>
    </dsp:sp>
    <dsp:sp modelId="{C9FA932F-811C-4DE2-BB9F-BF76653CD662}">
      <dsp:nvSpPr>
        <dsp:cNvPr id="0" name=""/>
        <dsp:cNvSpPr/>
      </dsp:nvSpPr>
      <dsp:spPr>
        <a:xfrm rot="17700000">
          <a:off x="814368" y="1466311"/>
          <a:ext cx="771830" cy="372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E07F28-0E3C-48F4-AB84-0611FF4ABB69}">
      <dsp:nvSpPr>
        <dsp:cNvPr id="0" name=""/>
        <dsp:cNvSpPr/>
      </dsp:nvSpPr>
      <dsp:spPr>
        <a:xfrm>
          <a:off x="1198962" y="1984442"/>
          <a:ext cx="372557" cy="372557"/>
        </a:xfrm>
        <a:prstGeom prst="ellipse">
          <a:avLst/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EB7782-75CB-422C-B6C6-FC1D9A50D8F1}">
      <dsp:nvSpPr>
        <dsp:cNvPr id="0" name=""/>
        <dsp:cNvSpPr/>
      </dsp:nvSpPr>
      <dsp:spPr>
        <a:xfrm>
          <a:off x="937280" y="2398334"/>
          <a:ext cx="771830" cy="372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320" bIns="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Рассаживание</a:t>
          </a:r>
          <a:br>
            <a:rPr lang="ru-RU" sz="800" kern="1200" dirty="0"/>
          </a:br>
          <a:r>
            <a:rPr lang="ru-RU" sz="800" kern="1200" dirty="0"/>
            <a:t>в аудитории</a:t>
          </a:r>
        </a:p>
      </dsp:txBody>
      <dsp:txXfrm>
        <a:off x="937280" y="2398334"/>
        <a:ext cx="771830" cy="372147"/>
      </dsp:txXfrm>
    </dsp:sp>
    <dsp:sp modelId="{34C8DE73-438B-448C-8FB1-DA0855147109}">
      <dsp:nvSpPr>
        <dsp:cNvPr id="0" name=""/>
        <dsp:cNvSpPr/>
      </dsp:nvSpPr>
      <dsp:spPr>
        <a:xfrm rot="17700000">
          <a:off x="1240931" y="1466311"/>
          <a:ext cx="771830" cy="372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6CADA8-1C1C-457C-8E8D-6A11B86B40ED}">
      <dsp:nvSpPr>
        <dsp:cNvPr id="0" name=""/>
        <dsp:cNvSpPr/>
      </dsp:nvSpPr>
      <dsp:spPr>
        <a:xfrm>
          <a:off x="1625525" y="1984442"/>
          <a:ext cx="372557" cy="372557"/>
        </a:xfrm>
        <a:prstGeom prst="ellipse">
          <a:avLst/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BB46C7-B6F4-4964-8556-BC180CD8DB55}">
      <dsp:nvSpPr>
        <dsp:cNvPr id="0" name=""/>
        <dsp:cNvSpPr/>
      </dsp:nvSpPr>
      <dsp:spPr>
        <a:xfrm>
          <a:off x="1509050" y="2363505"/>
          <a:ext cx="771830" cy="372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320" bIns="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Выполнение</a:t>
          </a:r>
          <a:br>
            <a:rPr lang="ru-RU" sz="800" kern="1200" dirty="0"/>
          </a:br>
          <a:r>
            <a:rPr lang="ru-RU" sz="800" kern="1200" dirty="0"/>
            <a:t>инструкций</a:t>
          </a:r>
        </a:p>
      </dsp:txBody>
      <dsp:txXfrm>
        <a:off x="1509050" y="2363505"/>
        <a:ext cx="771830" cy="372147"/>
      </dsp:txXfrm>
    </dsp:sp>
    <dsp:sp modelId="{F2E9E091-18C5-48CE-B22A-7C8646EEC8F1}">
      <dsp:nvSpPr>
        <dsp:cNvPr id="0" name=""/>
        <dsp:cNvSpPr/>
      </dsp:nvSpPr>
      <dsp:spPr>
        <a:xfrm rot="17700000">
          <a:off x="1667494" y="1466311"/>
          <a:ext cx="771830" cy="372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623764-BA6F-42F3-8E03-A5E2BEE8CB8B}">
      <dsp:nvSpPr>
        <dsp:cNvPr id="0" name=""/>
        <dsp:cNvSpPr/>
      </dsp:nvSpPr>
      <dsp:spPr>
        <a:xfrm>
          <a:off x="2052145" y="1811846"/>
          <a:ext cx="717748" cy="717748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51DBD5-714B-4849-BBAD-DBFE0AE239CC}">
      <dsp:nvSpPr>
        <dsp:cNvPr id="0" name=""/>
        <dsp:cNvSpPr/>
      </dsp:nvSpPr>
      <dsp:spPr>
        <a:xfrm>
          <a:off x="2305523" y="1361583"/>
          <a:ext cx="892241" cy="429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Получение КИМ</a:t>
          </a:r>
        </a:p>
      </dsp:txBody>
      <dsp:txXfrm>
        <a:off x="2305523" y="1361583"/>
        <a:ext cx="892241" cy="429991"/>
      </dsp:txXfrm>
    </dsp:sp>
    <dsp:sp modelId="{4B7252BC-86D4-4B56-9E65-B51F38D8889A}">
      <dsp:nvSpPr>
        <dsp:cNvPr id="0" name=""/>
        <dsp:cNvSpPr/>
      </dsp:nvSpPr>
      <dsp:spPr>
        <a:xfrm>
          <a:off x="2823957" y="1984442"/>
          <a:ext cx="372557" cy="372557"/>
        </a:xfrm>
        <a:prstGeom prst="ellipse">
          <a:avLst/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DB780F-7024-49BB-9AE2-8AF417B2B4F8}">
      <dsp:nvSpPr>
        <dsp:cNvPr id="0" name=""/>
        <dsp:cNvSpPr/>
      </dsp:nvSpPr>
      <dsp:spPr>
        <a:xfrm>
          <a:off x="2371077" y="2327657"/>
          <a:ext cx="771830" cy="372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320" bIns="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Начало</a:t>
          </a:r>
          <a:br>
            <a:rPr lang="ru-RU" sz="800" kern="1200" dirty="0"/>
          </a:br>
          <a:r>
            <a:rPr lang="ru-RU" sz="800" kern="1200" dirty="0"/>
            <a:t>экзамена</a:t>
          </a:r>
        </a:p>
      </dsp:txBody>
      <dsp:txXfrm>
        <a:off x="2371077" y="2327657"/>
        <a:ext cx="771830" cy="372147"/>
      </dsp:txXfrm>
    </dsp:sp>
    <dsp:sp modelId="{719E4C18-C4E0-442F-AC00-E03D394CA628}">
      <dsp:nvSpPr>
        <dsp:cNvPr id="0" name=""/>
        <dsp:cNvSpPr/>
      </dsp:nvSpPr>
      <dsp:spPr>
        <a:xfrm rot="17700000">
          <a:off x="2865926" y="1466311"/>
          <a:ext cx="771830" cy="372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597AE2-59D3-4BDE-A958-8AF30D392D72}">
      <dsp:nvSpPr>
        <dsp:cNvPr id="0" name=""/>
        <dsp:cNvSpPr/>
      </dsp:nvSpPr>
      <dsp:spPr>
        <a:xfrm>
          <a:off x="3250520" y="1984442"/>
          <a:ext cx="372557" cy="372557"/>
        </a:xfrm>
        <a:prstGeom prst="ellipse">
          <a:avLst/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C2E944-3408-437B-BB10-BD39B2C435D0}">
      <dsp:nvSpPr>
        <dsp:cNvPr id="0" name=""/>
        <dsp:cNvSpPr/>
      </dsp:nvSpPr>
      <dsp:spPr>
        <a:xfrm>
          <a:off x="3035116" y="2426831"/>
          <a:ext cx="771830" cy="372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320" bIns="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Выполнение заданий КИМ</a:t>
          </a:r>
        </a:p>
      </dsp:txBody>
      <dsp:txXfrm>
        <a:off x="3035116" y="2426831"/>
        <a:ext cx="771830" cy="372147"/>
      </dsp:txXfrm>
    </dsp:sp>
    <dsp:sp modelId="{D4157B99-EEBC-4D37-99F9-1775B7D9ECA8}">
      <dsp:nvSpPr>
        <dsp:cNvPr id="0" name=""/>
        <dsp:cNvSpPr/>
      </dsp:nvSpPr>
      <dsp:spPr>
        <a:xfrm rot="17700000">
          <a:off x="3292489" y="1466311"/>
          <a:ext cx="771830" cy="372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BE0F41-E2EE-4094-A6A8-3CE98265C1E2}">
      <dsp:nvSpPr>
        <dsp:cNvPr id="0" name=""/>
        <dsp:cNvSpPr/>
      </dsp:nvSpPr>
      <dsp:spPr>
        <a:xfrm>
          <a:off x="3677140" y="1811846"/>
          <a:ext cx="717748" cy="717748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6A09B7-39B3-4DEA-9805-704099DE9E13}">
      <dsp:nvSpPr>
        <dsp:cNvPr id="0" name=""/>
        <dsp:cNvSpPr/>
      </dsp:nvSpPr>
      <dsp:spPr>
        <a:xfrm>
          <a:off x="3937848" y="1361583"/>
          <a:ext cx="892241" cy="429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Окончание экзамена</a:t>
          </a:r>
        </a:p>
      </dsp:txBody>
      <dsp:txXfrm>
        <a:off x="3937848" y="1361583"/>
        <a:ext cx="892241" cy="429991"/>
      </dsp:txXfrm>
    </dsp:sp>
    <dsp:sp modelId="{78BBC437-6665-412D-991F-D391E500E99D}">
      <dsp:nvSpPr>
        <dsp:cNvPr id="0" name=""/>
        <dsp:cNvSpPr/>
      </dsp:nvSpPr>
      <dsp:spPr>
        <a:xfrm>
          <a:off x="4448952" y="1984442"/>
          <a:ext cx="372557" cy="372557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EAAE45-9BCA-4C75-9E83-01E9B38E59EB}">
      <dsp:nvSpPr>
        <dsp:cNvPr id="0" name=""/>
        <dsp:cNvSpPr/>
      </dsp:nvSpPr>
      <dsp:spPr>
        <a:xfrm>
          <a:off x="4126882" y="2354646"/>
          <a:ext cx="771830" cy="372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320" bIns="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Сдача ЭМ</a:t>
          </a:r>
        </a:p>
      </dsp:txBody>
      <dsp:txXfrm>
        <a:off x="4126882" y="2354646"/>
        <a:ext cx="771830" cy="372147"/>
      </dsp:txXfrm>
    </dsp:sp>
    <dsp:sp modelId="{BF5B29D3-03C0-4436-820A-BBF1D9B8F7D9}">
      <dsp:nvSpPr>
        <dsp:cNvPr id="0" name=""/>
        <dsp:cNvSpPr/>
      </dsp:nvSpPr>
      <dsp:spPr>
        <a:xfrm rot="17700000">
          <a:off x="4490921" y="1466311"/>
          <a:ext cx="771830" cy="372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1C3AD5-6693-4C59-BE7B-4D87ECDBDD1A}">
      <dsp:nvSpPr>
        <dsp:cNvPr id="0" name=""/>
        <dsp:cNvSpPr/>
      </dsp:nvSpPr>
      <dsp:spPr>
        <a:xfrm>
          <a:off x="4875573" y="1811846"/>
          <a:ext cx="717748" cy="717748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F1D577-3653-4924-A980-2973EE3DBBBA}">
      <dsp:nvSpPr>
        <dsp:cNvPr id="0" name=""/>
        <dsp:cNvSpPr/>
      </dsp:nvSpPr>
      <dsp:spPr>
        <a:xfrm>
          <a:off x="5121735" y="1368327"/>
          <a:ext cx="892241" cy="429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Выход </a:t>
          </a:r>
          <a:br>
            <a:rPr lang="ru-RU" sz="1200" kern="1200" dirty="0"/>
          </a:br>
          <a:r>
            <a:rPr lang="ru-RU" sz="1200" kern="1200" dirty="0"/>
            <a:t>из ППЭ</a:t>
          </a:r>
        </a:p>
      </dsp:txBody>
      <dsp:txXfrm>
        <a:off x="5121735" y="1368327"/>
        <a:ext cx="892241" cy="42999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0AC3E5-7CA5-48E8-8E11-866CD27ABACE}">
      <dsp:nvSpPr>
        <dsp:cNvPr id="0" name=""/>
        <dsp:cNvSpPr/>
      </dsp:nvSpPr>
      <dsp:spPr>
        <a:xfrm>
          <a:off x="0" y="0"/>
          <a:ext cx="4656104" cy="4032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Дополнительно на ЕГЭ по предметам:</a:t>
          </a:r>
          <a:endParaRPr lang="ru-RU" sz="1200" kern="1200" dirty="0"/>
        </a:p>
      </dsp:txBody>
      <dsp:txXfrm>
        <a:off x="0" y="0"/>
        <a:ext cx="4656104" cy="403200"/>
      </dsp:txXfrm>
    </dsp:sp>
    <dsp:sp modelId="{E8F6E965-DC2B-4E97-9D74-39A693164DEE}">
      <dsp:nvSpPr>
        <dsp:cNvPr id="0" name=""/>
        <dsp:cNvSpPr/>
      </dsp:nvSpPr>
      <dsp:spPr>
        <a:xfrm>
          <a:off x="0" y="407496"/>
          <a:ext cx="4656104" cy="107603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на математику – линейка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на химию – непрограммируемый калькулятор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на биологию - непрограммируемый калькулятор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на физику – непрограммируемый калькулятор и линейка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на географию – непрограммируемый калькулятор</a:t>
          </a:r>
          <a:endParaRPr lang="ru-RU" sz="12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07496"/>
        <a:ext cx="4656104" cy="10760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7F989-E99E-4088-B231-B6785E5D9B22}">
      <dsp:nvSpPr>
        <dsp:cNvPr id="0" name=""/>
        <dsp:cNvSpPr/>
      </dsp:nvSpPr>
      <dsp:spPr>
        <a:xfrm>
          <a:off x="722" y="0"/>
          <a:ext cx="1840483" cy="663052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6200000">
        <a:off x="-87080" y="87802"/>
        <a:ext cx="543702" cy="368096"/>
      </dsp:txXfrm>
    </dsp:sp>
    <dsp:sp modelId="{D555DCFC-E6A6-49A5-AC03-659A2517BD94}">
      <dsp:nvSpPr>
        <dsp:cNvPr id="0" name=""/>
        <dsp:cNvSpPr/>
      </dsp:nvSpPr>
      <dsp:spPr>
        <a:xfrm>
          <a:off x="368819" y="0"/>
          <a:ext cx="1371160" cy="663052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/>
            <a:t>Школа, в которой выпускник учится</a:t>
          </a:r>
        </a:p>
      </dsp:txBody>
      <dsp:txXfrm>
        <a:off x="368819" y="0"/>
        <a:ext cx="1371160" cy="663052"/>
      </dsp:txXfrm>
    </dsp:sp>
    <dsp:sp modelId="{0652D726-B3CD-4253-992B-9F666A31224B}">
      <dsp:nvSpPr>
        <dsp:cNvPr id="0" name=""/>
        <dsp:cNvSpPr/>
      </dsp:nvSpPr>
      <dsp:spPr>
        <a:xfrm>
          <a:off x="1905622" y="0"/>
          <a:ext cx="1840483" cy="663052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b="0" kern="1200" dirty="0"/>
        </a:p>
      </dsp:txBody>
      <dsp:txXfrm rot="16200000">
        <a:off x="1817819" y="87802"/>
        <a:ext cx="543702" cy="368096"/>
      </dsp:txXfrm>
    </dsp:sp>
    <dsp:sp modelId="{071EF6A1-E7F6-4B98-AE91-5C14506C5894}">
      <dsp:nvSpPr>
        <dsp:cNvPr id="0" name=""/>
        <dsp:cNvSpPr/>
      </dsp:nvSpPr>
      <dsp:spPr>
        <a:xfrm rot="5400000">
          <a:off x="1866114" y="430254"/>
          <a:ext cx="97421" cy="276072"/>
        </a:xfrm>
        <a:prstGeom prst="flowChartExtra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5FA025E9-49EF-482B-8871-1C2C0E8B12CA}">
      <dsp:nvSpPr>
        <dsp:cNvPr id="0" name=""/>
        <dsp:cNvSpPr/>
      </dsp:nvSpPr>
      <dsp:spPr>
        <a:xfrm>
          <a:off x="2273719" y="0"/>
          <a:ext cx="1371160" cy="663052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/>
            <a:t>До 14 календарных дней после экзамена</a:t>
          </a:r>
        </a:p>
      </dsp:txBody>
      <dsp:txXfrm>
        <a:off x="2273719" y="0"/>
        <a:ext cx="1371160" cy="66305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7F989-E99E-4088-B231-B6785E5D9B22}">
      <dsp:nvSpPr>
        <dsp:cNvPr id="0" name=""/>
        <dsp:cNvSpPr/>
      </dsp:nvSpPr>
      <dsp:spPr>
        <a:xfrm>
          <a:off x="24873" y="0"/>
          <a:ext cx="1222875" cy="885595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b="0" kern="1200" dirty="0"/>
        </a:p>
      </dsp:txBody>
      <dsp:txXfrm rot="16200000">
        <a:off x="-215932" y="240806"/>
        <a:ext cx="726187" cy="244575"/>
      </dsp:txXfrm>
    </dsp:sp>
    <dsp:sp modelId="{D555DCFC-E6A6-49A5-AC03-659A2517BD94}">
      <dsp:nvSpPr>
        <dsp:cNvPr id="0" name=""/>
        <dsp:cNvSpPr/>
      </dsp:nvSpPr>
      <dsp:spPr>
        <a:xfrm>
          <a:off x="269449" y="0"/>
          <a:ext cx="911042" cy="885595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/>
            <a:t>школа, </a:t>
          </a:r>
          <a:br>
            <a:rPr lang="ru-RU" sz="1200" b="0" kern="1200" dirty="0"/>
          </a:br>
          <a:r>
            <a:rPr lang="ru-RU" sz="1200" b="0" kern="1200" dirty="0"/>
            <a:t>в которой выпускник учится</a:t>
          </a:r>
        </a:p>
      </dsp:txBody>
      <dsp:txXfrm>
        <a:off x="269449" y="0"/>
        <a:ext cx="911042" cy="885595"/>
      </dsp:txXfrm>
    </dsp:sp>
    <dsp:sp modelId="{0652D726-B3CD-4253-992B-9F666A31224B}">
      <dsp:nvSpPr>
        <dsp:cNvPr id="0" name=""/>
        <dsp:cNvSpPr/>
      </dsp:nvSpPr>
      <dsp:spPr>
        <a:xfrm>
          <a:off x="1267181" y="0"/>
          <a:ext cx="925337" cy="885595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b="0" kern="1200" dirty="0"/>
        </a:p>
      </dsp:txBody>
      <dsp:txXfrm rot="16200000">
        <a:off x="996621" y="270560"/>
        <a:ext cx="726187" cy="185067"/>
      </dsp:txXfrm>
    </dsp:sp>
    <dsp:sp modelId="{071EF6A1-E7F6-4B98-AE91-5C14506C5894}">
      <dsp:nvSpPr>
        <dsp:cNvPr id="0" name=""/>
        <dsp:cNvSpPr/>
      </dsp:nvSpPr>
      <dsp:spPr>
        <a:xfrm rot="5400000">
          <a:off x="1208229" y="667390"/>
          <a:ext cx="130132" cy="183431"/>
        </a:xfrm>
        <a:prstGeom prst="flowChartExtra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5FA025E9-49EF-482B-8871-1C2C0E8B12CA}">
      <dsp:nvSpPr>
        <dsp:cNvPr id="0" name=""/>
        <dsp:cNvSpPr/>
      </dsp:nvSpPr>
      <dsp:spPr>
        <a:xfrm>
          <a:off x="1473820" y="0"/>
          <a:ext cx="689376" cy="885595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/>
            <a:t>портал </a:t>
          </a:r>
          <a:r>
            <a:rPr lang="ru-RU" sz="1200" b="0" kern="1200" dirty="0" err="1"/>
            <a:t>Госуслуг</a:t>
          </a:r>
          <a:endParaRPr lang="ru-RU" sz="1200" b="0" kern="1200" dirty="0"/>
        </a:p>
      </dsp:txBody>
      <dsp:txXfrm>
        <a:off x="1473820" y="0"/>
        <a:ext cx="689376" cy="885595"/>
      </dsp:txXfrm>
    </dsp:sp>
    <dsp:sp modelId="{9225463B-0ED4-49EA-8616-D70F73D0F810}">
      <dsp:nvSpPr>
        <dsp:cNvPr id="0" name=""/>
        <dsp:cNvSpPr/>
      </dsp:nvSpPr>
      <dsp:spPr>
        <a:xfrm>
          <a:off x="2235319" y="0"/>
          <a:ext cx="1222875" cy="885595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b="0" kern="1200" dirty="0"/>
        </a:p>
      </dsp:txBody>
      <dsp:txXfrm rot="16200000">
        <a:off x="1994513" y="240806"/>
        <a:ext cx="726187" cy="244575"/>
      </dsp:txXfrm>
    </dsp:sp>
    <dsp:sp modelId="{D9EE9DF0-5846-4964-A072-74D2C2828924}">
      <dsp:nvSpPr>
        <dsp:cNvPr id="0" name=""/>
        <dsp:cNvSpPr/>
      </dsp:nvSpPr>
      <dsp:spPr>
        <a:xfrm rot="5400000">
          <a:off x="2176368" y="667390"/>
          <a:ext cx="130132" cy="183431"/>
        </a:xfrm>
        <a:prstGeom prst="flowChartExtra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EB824DA8-EE03-458A-B405-4A060AE8B75F}">
      <dsp:nvSpPr>
        <dsp:cNvPr id="0" name=""/>
        <dsp:cNvSpPr/>
      </dsp:nvSpPr>
      <dsp:spPr>
        <a:xfrm>
          <a:off x="2479895" y="0"/>
          <a:ext cx="911042" cy="885595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/>
            <a:t>портал ЕГЭ: </a:t>
          </a:r>
          <a:r>
            <a:rPr lang="en-US" sz="1200" b="0" kern="1200" dirty="0"/>
            <a:t>https://checkege.rustest.ru/</a:t>
          </a:r>
          <a:endParaRPr lang="ru-RU" sz="1200" b="0" kern="1200" dirty="0"/>
        </a:p>
      </dsp:txBody>
      <dsp:txXfrm>
        <a:off x="2479895" y="0"/>
        <a:ext cx="911042" cy="885595"/>
      </dsp:txXfrm>
    </dsp:sp>
    <dsp:sp modelId="{23078F38-E2CF-4ACD-9F25-DCD3CCAFAB3C}">
      <dsp:nvSpPr>
        <dsp:cNvPr id="0" name=""/>
        <dsp:cNvSpPr/>
      </dsp:nvSpPr>
      <dsp:spPr>
        <a:xfrm>
          <a:off x="3500996" y="0"/>
          <a:ext cx="1222875" cy="885595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b="0" kern="1200" dirty="0"/>
        </a:p>
      </dsp:txBody>
      <dsp:txXfrm rot="16200000">
        <a:off x="3260190" y="240806"/>
        <a:ext cx="726187" cy="244575"/>
      </dsp:txXfrm>
    </dsp:sp>
    <dsp:sp modelId="{4B3F3F0A-C6D6-426D-966E-2B92290AE821}">
      <dsp:nvSpPr>
        <dsp:cNvPr id="0" name=""/>
        <dsp:cNvSpPr/>
      </dsp:nvSpPr>
      <dsp:spPr>
        <a:xfrm rot="5400000">
          <a:off x="3442044" y="667390"/>
          <a:ext cx="130132" cy="183431"/>
        </a:xfrm>
        <a:prstGeom prst="flowChartExtra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16F23BA5-F7DC-4471-8023-EE82FE71592D}">
      <dsp:nvSpPr>
        <dsp:cNvPr id="0" name=""/>
        <dsp:cNvSpPr/>
      </dsp:nvSpPr>
      <dsp:spPr>
        <a:xfrm>
          <a:off x="3745571" y="0"/>
          <a:ext cx="911042" cy="885595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/>
            <a:t>до 14 календарных дней после экзамена</a:t>
          </a:r>
        </a:p>
      </dsp:txBody>
      <dsp:txXfrm>
        <a:off x="3745571" y="0"/>
        <a:ext cx="911042" cy="88559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6949C0-E08A-49D7-A28C-0DE3F9DA9307}">
      <dsp:nvSpPr>
        <dsp:cNvPr id="0" name=""/>
        <dsp:cNvSpPr/>
      </dsp:nvSpPr>
      <dsp:spPr>
        <a:xfrm>
          <a:off x="0" y="131503"/>
          <a:ext cx="4383373" cy="322755"/>
        </a:xfrm>
        <a:prstGeom prst="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n/>
              <a:latin typeface="Arial" panose="020B0604020202020204" pitchFamily="34" charset="0"/>
              <a:cs typeface="Arial" panose="020B0604020202020204" pitchFamily="34" charset="0"/>
            </a:rPr>
            <a:t>Внимание!</a:t>
          </a:r>
        </a:p>
      </dsp:txBody>
      <dsp:txXfrm>
        <a:off x="0" y="131503"/>
        <a:ext cx="4383373" cy="322755"/>
      </dsp:txXfrm>
    </dsp:sp>
    <dsp:sp modelId="{929CF1D6-ED6F-486F-9143-DD2CD99B58C0}">
      <dsp:nvSpPr>
        <dsp:cNvPr id="0" name=""/>
        <dsp:cNvSpPr/>
      </dsp:nvSpPr>
      <dsp:spPr>
        <a:xfrm>
          <a:off x="0" y="444703"/>
          <a:ext cx="4383373" cy="156464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82563" marR="0" lvl="1" indent="-182563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ru-RU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10:00 – начало экзамена</a:t>
          </a: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82563" lvl="1" indent="-182563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Длительность ЕГЭ – </a:t>
          </a:r>
          <a:b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от 180 до 235 минут</a:t>
          </a:r>
        </a:p>
        <a:p>
          <a:pPr marL="182563" lvl="1" indent="-182563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Печать материалов </a:t>
          </a:r>
          <a:b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осуществляется </a:t>
          </a:r>
          <a:b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в аудитории </a:t>
          </a:r>
          <a:b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в присутствии </a:t>
          </a:r>
          <a:b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участников ЕГЭ</a:t>
          </a:r>
          <a:endParaRPr lang="ru-RU" sz="12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44703"/>
        <a:ext cx="4383373" cy="156464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6949C0-E08A-49D7-A28C-0DE3F9DA9307}">
      <dsp:nvSpPr>
        <dsp:cNvPr id="0" name=""/>
        <dsp:cNvSpPr/>
      </dsp:nvSpPr>
      <dsp:spPr>
        <a:xfrm rot="10800000" flipV="1">
          <a:off x="0" y="0"/>
          <a:ext cx="4429069" cy="345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Что нельзя делать на экзамене!</a:t>
          </a:r>
        </a:p>
      </dsp:txBody>
      <dsp:txXfrm rot="-10800000">
        <a:off x="0" y="0"/>
        <a:ext cx="4429069" cy="345600"/>
      </dsp:txXfrm>
    </dsp:sp>
    <dsp:sp modelId="{929CF1D6-ED6F-486F-9143-DD2CD99B58C0}">
      <dsp:nvSpPr>
        <dsp:cNvPr id="0" name=""/>
        <dsp:cNvSpPr/>
      </dsp:nvSpPr>
      <dsp:spPr>
        <a:xfrm>
          <a:off x="0" y="344033"/>
          <a:ext cx="4429069" cy="1745820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8674" tIns="58674" rIns="78232" bIns="0" numCol="1" spcCol="1270" anchor="t" anchorCtr="0">
          <a:noAutofit/>
        </a:bodyPr>
        <a:lstStyle/>
        <a:p>
          <a:pPr marL="180975" marR="0" lvl="1" indent="-180975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400"/>
            </a:spcAft>
            <a:buClrTx/>
            <a:buSzTx/>
            <a:buFontTx/>
            <a:buNone/>
            <a:tabLst/>
            <a:defRPr/>
          </a:pPr>
          <a:r>
            <a:rPr lang="ru-RU" sz="1050" b="0" kern="1200" dirty="0">
              <a:latin typeface="Arial" panose="020B0604020202020204" pitchFamily="34" charset="0"/>
              <a:cs typeface="Arial" panose="020B0604020202020204" pitchFamily="34" charset="0"/>
            </a:rPr>
            <a:t>Пересаживаться</a:t>
          </a:r>
          <a:endParaRPr lang="ru-RU" sz="105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80975" marR="0" lvl="1" indent="-180975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400"/>
            </a:spcAft>
            <a:buClrTx/>
            <a:buSzTx/>
            <a:buFontTx/>
            <a:buNone/>
            <a:tabLst/>
            <a:defRPr/>
          </a:pPr>
          <a:r>
            <a:rPr lang="ru-RU" sz="1050" kern="1200" dirty="0">
              <a:latin typeface="Arial" panose="020B0604020202020204" pitchFamily="34" charset="0"/>
              <a:cs typeface="Arial" panose="020B0604020202020204" pitchFamily="34" charset="0"/>
            </a:rPr>
            <a:t>Покидать аудиторию без согласия организатора</a:t>
          </a:r>
        </a:p>
        <a:p>
          <a:pPr marL="180975" marR="0" lvl="1" indent="-180975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400"/>
            </a:spcAft>
            <a:buClrTx/>
            <a:buSzTx/>
            <a:buFontTx/>
            <a:buNone/>
            <a:tabLst/>
            <a:defRPr/>
          </a:pPr>
          <a:r>
            <a:rPr lang="ru-RU" sz="1050" b="0" kern="1200" dirty="0">
              <a:latin typeface="Arial" panose="020B0604020202020204" pitchFamily="34" charset="0"/>
              <a:cs typeface="Arial" panose="020B0604020202020204" pitchFamily="34" charset="0"/>
            </a:rPr>
            <a:t>Выносить из аудитории экзаменационные материалы, в том числе КИМ, черновики и собственные письменные заметки</a:t>
          </a:r>
          <a:endParaRPr lang="ru-RU" sz="105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80975" marR="0" lvl="1" indent="-180975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400"/>
            </a:spcAft>
            <a:buClrTx/>
            <a:buSzTx/>
            <a:buFontTx/>
            <a:buNone/>
            <a:tabLst/>
            <a:defRPr/>
          </a:pPr>
          <a:r>
            <a:rPr lang="ru-RU" sz="1050" b="0" kern="1200" dirty="0">
              <a:latin typeface="Arial" panose="020B0604020202020204" pitchFamily="34" charset="0"/>
              <a:cs typeface="Arial" panose="020B0604020202020204" pitchFamily="34" charset="0"/>
            </a:rPr>
            <a:t>Фотографировать экзаменационные материалы</a:t>
          </a:r>
          <a:endParaRPr lang="ru-RU" sz="105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80975" marR="0" lvl="1" indent="-180975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400"/>
            </a:spcAft>
            <a:buClrTx/>
            <a:buSzTx/>
            <a:buFontTx/>
            <a:buNone/>
            <a:tabLst/>
            <a:defRPr/>
          </a:pPr>
          <a:r>
            <a:rPr lang="ru-RU" sz="1050" b="0" kern="1200" dirty="0">
              <a:latin typeface="Arial" panose="020B0604020202020204" pitchFamily="34" charset="0"/>
              <a:cs typeface="Arial" panose="020B0604020202020204" pitchFamily="34" charset="0"/>
            </a:rPr>
            <a:t>Разговаривать с другими участниками ГИА</a:t>
          </a:r>
          <a:endParaRPr lang="ru-RU" sz="105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80975" marR="0" lvl="1" indent="-180975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400"/>
            </a:spcAft>
            <a:buClrTx/>
            <a:buSzTx/>
            <a:buFontTx/>
            <a:buNone/>
            <a:tabLst/>
            <a:defRPr/>
          </a:pPr>
          <a:r>
            <a:rPr lang="ru-RU" sz="1050" b="0" kern="1200" dirty="0">
              <a:latin typeface="Arial" panose="020B0604020202020204" pitchFamily="34" charset="0"/>
              <a:cs typeface="Arial" panose="020B0604020202020204" pitchFamily="34" charset="0"/>
            </a:rPr>
            <a:t>Обмениваться любыми материалами и предметами с другими участниками ГИА</a:t>
          </a:r>
          <a:endParaRPr lang="ru-RU" sz="105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80975" marR="0" lvl="1" indent="-180975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400"/>
            </a:spcAft>
            <a:buClrTx/>
            <a:buSzTx/>
            <a:buFontTx/>
            <a:buNone/>
            <a:tabLst/>
            <a:defRPr/>
          </a:pPr>
          <a:r>
            <a:rPr lang="ru-RU" sz="1050" b="0" kern="1200" dirty="0">
              <a:latin typeface="Arial" panose="020B0604020202020204" pitchFamily="34" charset="0"/>
              <a:cs typeface="Arial" panose="020B0604020202020204" pitchFamily="34" charset="0"/>
            </a:rPr>
            <a:t>Выходить из аудитории без сопровождения организатора</a:t>
          </a:r>
          <a:endParaRPr lang="ru-RU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44033"/>
        <a:ext cx="4429069" cy="174582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39599-24A9-4FD8-8887-7A0E7A763330}">
      <dsp:nvSpPr>
        <dsp:cNvPr id="0" name=""/>
        <dsp:cNvSpPr/>
      </dsp:nvSpPr>
      <dsp:spPr>
        <a:xfrm rot="10800000">
          <a:off x="1049600" y="0"/>
          <a:ext cx="4201724" cy="526405"/>
        </a:xfrm>
        <a:prstGeom prst="homePlat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323" tIns="41910" rIns="78232" bIns="41910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Не допущенные к ГИА в текущем учебном году, но получившие допуск к ГИА после основного периода </a:t>
          </a:r>
          <a:br>
            <a:rPr lang="ru-RU" sz="105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05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(июль - август)</a:t>
          </a:r>
          <a:endParaRPr lang="ru-RU" sz="1050" kern="1200" dirty="0">
            <a:solidFill>
              <a:schemeClr val="tx1"/>
            </a:solidFill>
          </a:endParaRPr>
        </a:p>
      </dsp:txBody>
      <dsp:txXfrm rot="10800000">
        <a:off x="1181201" y="0"/>
        <a:ext cx="4070123" cy="526405"/>
      </dsp:txXfrm>
    </dsp:sp>
    <dsp:sp modelId="{85F25533-801E-4212-A5DB-BAE128FEF46E}">
      <dsp:nvSpPr>
        <dsp:cNvPr id="0" name=""/>
        <dsp:cNvSpPr/>
      </dsp:nvSpPr>
      <dsp:spPr>
        <a:xfrm>
          <a:off x="985175" y="74927"/>
          <a:ext cx="148134" cy="148134"/>
        </a:xfrm>
        <a:prstGeom prst="ellipse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F35798BC-9CE8-4109-8424-28F6D7C90748}">
      <dsp:nvSpPr>
        <dsp:cNvPr id="0" name=""/>
        <dsp:cNvSpPr/>
      </dsp:nvSpPr>
      <dsp:spPr>
        <a:xfrm rot="10800000">
          <a:off x="1049600" y="564956"/>
          <a:ext cx="4201724" cy="526405"/>
        </a:xfrm>
        <a:prstGeom prst="homePlat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323" tIns="41910" rIns="78232" bIns="41910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Не прошедшие ГИА, и в </a:t>
          </a:r>
          <a:r>
            <a:rPr lang="ru-RU" sz="105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т.ч</a:t>
          </a:r>
          <a:r>
            <a:rPr lang="ru-RU" sz="105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если результаты по обязательным учебным предметам были аннулированы (нарушение Порядка) </a:t>
          </a:r>
        </a:p>
      </dsp:txBody>
      <dsp:txXfrm rot="10800000">
        <a:off x="1181201" y="564956"/>
        <a:ext cx="4070123" cy="526405"/>
      </dsp:txXfrm>
    </dsp:sp>
    <dsp:sp modelId="{B344C677-62C7-4930-98BF-1F99150D2863}">
      <dsp:nvSpPr>
        <dsp:cNvPr id="0" name=""/>
        <dsp:cNvSpPr/>
      </dsp:nvSpPr>
      <dsp:spPr>
        <a:xfrm>
          <a:off x="985175" y="638366"/>
          <a:ext cx="148134" cy="148134"/>
        </a:xfrm>
        <a:prstGeom prst="ellipse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12DE3642-F89C-4ADE-BFCE-94544477E40A}">
      <dsp:nvSpPr>
        <dsp:cNvPr id="0" name=""/>
        <dsp:cNvSpPr/>
      </dsp:nvSpPr>
      <dsp:spPr>
        <a:xfrm rot="10800000">
          <a:off x="1049600" y="1079872"/>
          <a:ext cx="4201724" cy="526405"/>
        </a:xfrm>
        <a:prstGeom prst="homePlat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323" tIns="41910" rIns="78232" bIns="41910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Получившие неудовлетворительный результат по обязательным учебным предметам более 1 раза </a:t>
          </a:r>
        </a:p>
      </dsp:txBody>
      <dsp:txXfrm rot="10800000">
        <a:off x="1181201" y="1079872"/>
        <a:ext cx="4070123" cy="526405"/>
      </dsp:txXfrm>
    </dsp:sp>
    <dsp:sp modelId="{D755CB3A-2EA4-46B3-BF7B-1839E86C725D}">
      <dsp:nvSpPr>
        <dsp:cNvPr id="0" name=""/>
        <dsp:cNvSpPr/>
      </dsp:nvSpPr>
      <dsp:spPr>
        <a:xfrm>
          <a:off x="985175" y="1201805"/>
          <a:ext cx="148134" cy="148134"/>
        </a:xfrm>
        <a:prstGeom prst="ellipse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7F989-E99E-4088-B231-B6785E5D9B22}">
      <dsp:nvSpPr>
        <dsp:cNvPr id="0" name=""/>
        <dsp:cNvSpPr/>
      </dsp:nvSpPr>
      <dsp:spPr>
        <a:xfrm>
          <a:off x="2367" y="0"/>
          <a:ext cx="1098734" cy="90000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4003" rIns="31115" bIns="0" numCol="1" spcCol="1270" anchor="t" anchorCtr="0">
          <a:noAutofit/>
        </a:bodyPr>
        <a:lstStyle/>
        <a:p>
          <a:pPr marL="0" lvl="0" indent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b="0" kern="1200" dirty="0"/>
        </a:p>
      </dsp:txBody>
      <dsp:txXfrm rot="16200000">
        <a:off x="-256759" y="259126"/>
        <a:ext cx="738000" cy="219746"/>
      </dsp:txXfrm>
    </dsp:sp>
    <dsp:sp modelId="{D555DCFC-E6A6-49A5-AC03-659A2517BD94}">
      <dsp:nvSpPr>
        <dsp:cNvPr id="0" name=""/>
        <dsp:cNvSpPr/>
      </dsp:nvSpPr>
      <dsp:spPr>
        <a:xfrm>
          <a:off x="212209" y="0"/>
          <a:ext cx="818557" cy="900000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37719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0" kern="1200" dirty="0"/>
            <a:t>«Зачет» по итоговому сочинению </a:t>
          </a:r>
          <a:r>
            <a:rPr lang="ru-RU" sz="1050" b="0" kern="1200" dirty="0"/>
            <a:t>(изложению)</a:t>
          </a:r>
        </a:p>
      </dsp:txBody>
      <dsp:txXfrm>
        <a:off x="212209" y="0"/>
        <a:ext cx="818557" cy="900000"/>
      </dsp:txXfrm>
    </dsp:sp>
    <dsp:sp modelId="{0652D726-B3CD-4253-992B-9F666A31224B}">
      <dsp:nvSpPr>
        <dsp:cNvPr id="0" name=""/>
        <dsp:cNvSpPr/>
      </dsp:nvSpPr>
      <dsp:spPr>
        <a:xfrm>
          <a:off x="1134776" y="0"/>
          <a:ext cx="1148957" cy="90000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4003" rIns="31115" bIns="0" numCol="1" spcCol="1270" anchor="t" anchorCtr="0">
          <a:noAutofit/>
        </a:bodyPr>
        <a:lstStyle/>
        <a:p>
          <a:pPr marL="0" lvl="0" indent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b="0" kern="1200" dirty="0"/>
        </a:p>
      </dsp:txBody>
      <dsp:txXfrm rot="16200000">
        <a:off x="880672" y="254104"/>
        <a:ext cx="738000" cy="229791"/>
      </dsp:txXfrm>
    </dsp:sp>
    <dsp:sp modelId="{071EF6A1-E7F6-4B98-AE91-5C14506C5894}">
      <dsp:nvSpPr>
        <dsp:cNvPr id="0" name=""/>
        <dsp:cNvSpPr/>
      </dsp:nvSpPr>
      <dsp:spPr>
        <a:xfrm rot="5400000">
          <a:off x="1073481" y="699066"/>
          <a:ext cx="132210" cy="144318"/>
        </a:xfrm>
        <a:prstGeom prst="flowChartExtra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5FA025E9-49EF-482B-8871-1C2C0E8B12CA}">
      <dsp:nvSpPr>
        <dsp:cNvPr id="0" name=""/>
        <dsp:cNvSpPr/>
      </dsp:nvSpPr>
      <dsp:spPr>
        <a:xfrm>
          <a:off x="1351022" y="0"/>
          <a:ext cx="855973" cy="900000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37719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0" kern="1200" dirty="0"/>
            <a:t>НЕТ </a:t>
          </a:r>
          <a:r>
            <a:rPr lang="ru-RU" sz="1100" b="0" kern="1200" dirty="0" err="1"/>
            <a:t>академичес</a:t>
          </a:r>
          <a:r>
            <a:rPr lang="ru-RU" sz="1100" b="0" kern="1200" dirty="0"/>
            <a:t> кой задолжен </a:t>
          </a:r>
          <a:r>
            <a:rPr lang="ru-RU" sz="1100" b="0" kern="1200" dirty="0" err="1"/>
            <a:t>ности</a:t>
          </a:r>
          <a:endParaRPr lang="ru-RU" sz="1100" b="0" kern="1200" dirty="0"/>
        </a:p>
      </dsp:txBody>
      <dsp:txXfrm>
        <a:off x="1351022" y="0"/>
        <a:ext cx="855973" cy="900000"/>
      </dsp:txXfrm>
    </dsp:sp>
    <dsp:sp modelId="{9225463B-0ED4-49EA-8616-D70F73D0F810}">
      <dsp:nvSpPr>
        <dsp:cNvPr id="0" name=""/>
        <dsp:cNvSpPr/>
      </dsp:nvSpPr>
      <dsp:spPr>
        <a:xfrm>
          <a:off x="2317408" y="0"/>
          <a:ext cx="1152517" cy="90000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4003" rIns="31115" bIns="0" numCol="1" spcCol="1270" anchor="t" anchorCtr="0">
          <a:noAutofit/>
        </a:bodyPr>
        <a:lstStyle/>
        <a:p>
          <a:pPr marL="0" lvl="0" indent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b="0" kern="1200" dirty="0"/>
        </a:p>
      </dsp:txBody>
      <dsp:txXfrm rot="16200000">
        <a:off x="2063659" y="253748"/>
        <a:ext cx="738000" cy="230503"/>
      </dsp:txXfrm>
    </dsp:sp>
    <dsp:sp modelId="{D9EE9DF0-5846-4964-A072-74D2C2828924}">
      <dsp:nvSpPr>
        <dsp:cNvPr id="0" name=""/>
        <dsp:cNvSpPr/>
      </dsp:nvSpPr>
      <dsp:spPr>
        <a:xfrm rot="5400000">
          <a:off x="2256113" y="699066"/>
          <a:ext cx="132210" cy="144318"/>
        </a:xfrm>
        <a:prstGeom prst="flowChartExtra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EB824DA8-EE03-458A-B405-4A060AE8B75F}">
      <dsp:nvSpPr>
        <dsp:cNvPr id="0" name=""/>
        <dsp:cNvSpPr/>
      </dsp:nvSpPr>
      <dsp:spPr>
        <a:xfrm>
          <a:off x="2534108" y="0"/>
          <a:ext cx="858625" cy="900000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37719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0" kern="1200" dirty="0"/>
            <a:t>Годовые отметки  в 10-11 классах не ниже «3»</a:t>
          </a:r>
        </a:p>
      </dsp:txBody>
      <dsp:txXfrm>
        <a:off x="2534108" y="0"/>
        <a:ext cx="858625" cy="900000"/>
      </dsp:txXfrm>
    </dsp:sp>
    <dsp:sp modelId="{8809C070-0230-49FC-944A-95D4FBD621C2}">
      <dsp:nvSpPr>
        <dsp:cNvPr id="0" name=""/>
        <dsp:cNvSpPr/>
      </dsp:nvSpPr>
      <dsp:spPr>
        <a:xfrm>
          <a:off x="3503599" y="0"/>
          <a:ext cx="962122" cy="90000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4003" rIns="31115" bIns="0" numCol="1" spcCol="1270" anchor="t" anchorCtr="0">
          <a:noAutofit/>
        </a:bodyPr>
        <a:lstStyle/>
        <a:p>
          <a:pPr marL="0" lvl="0" indent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b="0" kern="1200" dirty="0"/>
        </a:p>
      </dsp:txBody>
      <dsp:txXfrm rot="16200000">
        <a:off x="3230812" y="272787"/>
        <a:ext cx="738000" cy="192424"/>
      </dsp:txXfrm>
    </dsp:sp>
    <dsp:sp modelId="{B7678815-3F59-4C6E-A0EB-F5CA2DB79876}">
      <dsp:nvSpPr>
        <dsp:cNvPr id="0" name=""/>
        <dsp:cNvSpPr/>
      </dsp:nvSpPr>
      <dsp:spPr>
        <a:xfrm rot="5400000">
          <a:off x="3442305" y="699066"/>
          <a:ext cx="132210" cy="144318"/>
        </a:xfrm>
        <a:prstGeom prst="flowChartExtra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6586AF6F-9730-4F8F-BE2D-00BA4BB02577}">
      <dsp:nvSpPr>
        <dsp:cNvPr id="0" name=""/>
        <dsp:cNvSpPr/>
      </dsp:nvSpPr>
      <dsp:spPr>
        <a:xfrm>
          <a:off x="3696024" y="0"/>
          <a:ext cx="716781" cy="900000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37719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0" kern="1200" dirty="0"/>
            <a:t>Заявление об участии </a:t>
          </a:r>
          <a:br>
            <a:rPr lang="ru-RU" sz="1100" b="0" kern="1200" dirty="0"/>
          </a:br>
          <a:r>
            <a:rPr lang="ru-RU" sz="1100" b="0" kern="1200" dirty="0"/>
            <a:t>в ГИА-11</a:t>
          </a:r>
        </a:p>
      </dsp:txBody>
      <dsp:txXfrm>
        <a:off x="3696024" y="0"/>
        <a:ext cx="716781" cy="90000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F6232E-5E6E-47B7-BC56-0790772848B4}">
      <dsp:nvSpPr>
        <dsp:cNvPr id="0" name=""/>
        <dsp:cNvSpPr/>
      </dsp:nvSpPr>
      <dsp:spPr>
        <a:xfrm>
          <a:off x="1261" y="0"/>
          <a:ext cx="2580194" cy="53987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PT Sans"/>
            </a:rPr>
            <a:t>Минимальный порог баллов для </a:t>
          </a:r>
          <a:br>
            <a:rPr lang="ru-RU" sz="1200" kern="1200" dirty="0">
              <a:latin typeface="PT Sans"/>
            </a:rPr>
          </a:br>
          <a:r>
            <a:rPr lang="ru-RU" sz="1200" kern="1200" dirty="0">
              <a:latin typeface="PT Sans"/>
            </a:rPr>
            <a:t>поступления в вуз -2025</a:t>
          </a:r>
          <a:endParaRPr lang="ru-RU" sz="1200" kern="1200" dirty="0"/>
        </a:p>
      </dsp:txBody>
      <dsp:txXfrm>
        <a:off x="271199" y="0"/>
        <a:ext cx="2040319" cy="539875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F6232E-5E6E-47B7-BC56-0790772848B4}">
      <dsp:nvSpPr>
        <dsp:cNvPr id="0" name=""/>
        <dsp:cNvSpPr/>
      </dsp:nvSpPr>
      <dsp:spPr>
        <a:xfrm>
          <a:off x="1184" y="0"/>
          <a:ext cx="2427946" cy="53987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PT Sans"/>
            </a:rPr>
            <a:t>Минимальный порог баллов для </a:t>
          </a:r>
          <a:br>
            <a:rPr lang="ru-RU" sz="1200" kern="1200" dirty="0">
              <a:latin typeface="PT Sans"/>
            </a:rPr>
          </a:br>
          <a:r>
            <a:rPr lang="ru-RU" sz="1200" kern="1200" dirty="0">
              <a:latin typeface="PT Sans"/>
            </a:rPr>
            <a:t>получения АТТЕСТАТА</a:t>
          </a:r>
          <a:endParaRPr lang="ru-RU" sz="1200" kern="1200" dirty="0"/>
        </a:p>
      </dsp:txBody>
      <dsp:txXfrm>
        <a:off x="271122" y="0"/>
        <a:ext cx="1888071" cy="539875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F6232E-5E6E-47B7-BC56-0790772848B4}">
      <dsp:nvSpPr>
        <dsp:cNvPr id="0" name=""/>
        <dsp:cNvSpPr/>
      </dsp:nvSpPr>
      <dsp:spPr>
        <a:xfrm>
          <a:off x="0" y="0"/>
          <a:ext cx="3411823" cy="53987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200" b="0" kern="1200" dirty="0">
              <a:latin typeface="Arial" panose="020B0604020202020204" pitchFamily="34" charset="0"/>
              <a:cs typeface="Arial" panose="020B0604020202020204" pitchFamily="34" charset="0"/>
            </a:rPr>
            <a:t>Как получить дополнительные баллы к ЕГЭ при поступлении в вуз?</a:t>
          </a:r>
          <a:endParaRPr lang="ru-RU" sz="1200" b="0" kern="1200" dirty="0"/>
        </a:p>
      </dsp:txBody>
      <dsp:txXfrm>
        <a:off x="269938" y="0"/>
        <a:ext cx="2871948" cy="539875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F6232E-5E6E-47B7-BC56-0790772848B4}">
      <dsp:nvSpPr>
        <dsp:cNvPr id="0" name=""/>
        <dsp:cNvSpPr/>
      </dsp:nvSpPr>
      <dsp:spPr>
        <a:xfrm>
          <a:off x="0" y="0"/>
          <a:ext cx="3357861" cy="478363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200" b="0" kern="1200" dirty="0">
              <a:latin typeface="Arial" panose="020B0604020202020204" pitchFamily="34" charset="0"/>
              <a:cs typeface="Arial" panose="020B0604020202020204" pitchFamily="34" charset="0"/>
            </a:rPr>
            <a:t>Важные моменты </a:t>
          </a:r>
          <a:r>
            <a:rPr lang="ru-RU" altLang="ru-RU" sz="1200" b="0" kern="1200" dirty="0" err="1">
              <a:latin typeface="Arial" panose="020B0604020202020204" pitchFamily="34" charset="0"/>
              <a:cs typeface="Arial" panose="020B0604020202020204" pitchFamily="34" charset="0"/>
            </a:rPr>
            <a:t>ВсОШ</a:t>
          </a:r>
          <a:endParaRPr lang="ru-RU" sz="12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9182" y="0"/>
        <a:ext cx="2879498" cy="478363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1F318A-28F6-4EFB-A3B4-34A8B73940D5}">
      <dsp:nvSpPr>
        <dsp:cNvPr id="0" name=""/>
        <dsp:cNvSpPr/>
      </dsp:nvSpPr>
      <dsp:spPr>
        <a:xfrm>
          <a:off x="74657" y="0"/>
          <a:ext cx="1594652" cy="102378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308E3D-3C60-460E-9C08-42EFAA3B231B}">
      <dsp:nvSpPr>
        <dsp:cNvPr id="0" name=""/>
        <dsp:cNvSpPr/>
      </dsp:nvSpPr>
      <dsp:spPr>
        <a:xfrm>
          <a:off x="456159" y="786522"/>
          <a:ext cx="1194451" cy="24570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/>
        </a:p>
      </dsp:txBody>
      <dsp:txXfrm>
        <a:off x="456159" y="786522"/>
        <a:ext cx="1194451" cy="245708"/>
      </dsp:txXfrm>
    </dsp:sp>
    <dsp:sp modelId="{37701F1A-1A7A-448D-9BB6-F53CD5EE1792}">
      <dsp:nvSpPr>
        <dsp:cNvPr id="0" name=""/>
        <dsp:cNvSpPr/>
      </dsp:nvSpPr>
      <dsp:spPr>
        <a:xfrm>
          <a:off x="1767060" y="1746"/>
          <a:ext cx="1594652" cy="102378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0300D4-4BDD-4DFA-BB2A-6EFFCDECA614}">
      <dsp:nvSpPr>
        <dsp:cNvPr id="0" name=""/>
        <dsp:cNvSpPr/>
      </dsp:nvSpPr>
      <dsp:spPr>
        <a:xfrm>
          <a:off x="2150187" y="786522"/>
          <a:ext cx="1194451" cy="24570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/>
        </a:p>
      </dsp:txBody>
      <dsp:txXfrm>
        <a:off x="2150187" y="786522"/>
        <a:ext cx="1194451" cy="245708"/>
      </dsp:txXfrm>
    </dsp:sp>
    <dsp:sp modelId="{A7049752-B93A-4EFD-9842-E3993DEAF6F5}">
      <dsp:nvSpPr>
        <dsp:cNvPr id="0" name=""/>
        <dsp:cNvSpPr/>
      </dsp:nvSpPr>
      <dsp:spPr>
        <a:xfrm>
          <a:off x="3433126" y="21905"/>
          <a:ext cx="1594652" cy="102378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F1E99F-3BEB-4676-B1A2-D88ADEBC254A}">
      <dsp:nvSpPr>
        <dsp:cNvPr id="0" name=""/>
        <dsp:cNvSpPr/>
      </dsp:nvSpPr>
      <dsp:spPr>
        <a:xfrm>
          <a:off x="3817196" y="805093"/>
          <a:ext cx="1194451" cy="24570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/>
        </a:p>
      </dsp:txBody>
      <dsp:txXfrm>
        <a:off x="3817196" y="805093"/>
        <a:ext cx="1194451" cy="245708"/>
      </dsp:txXfrm>
    </dsp:sp>
    <dsp:sp modelId="{5F866DCB-82C1-4721-98CC-AC3289ED2D74}">
      <dsp:nvSpPr>
        <dsp:cNvPr id="0" name=""/>
        <dsp:cNvSpPr/>
      </dsp:nvSpPr>
      <dsp:spPr>
        <a:xfrm>
          <a:off x="868613" y="1066239"/>
          <a:ext cx="1594652" cy="1023786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52CF37-BE98-4AD8-BFBF-124E0118955C}">
      <dsp:nvSpPr>
        <dsp:cNvPr id="0" name=""/>
        <dsp:cNvSpPr/>
      </dsp:nvSpPr>
      <dsp:spPr>
        <a:xfrm>
          <a:off x="1261988" y="1882062"/>
          <a:ext cx="1194451" cy="24570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/>
        </a:p>
      </dsp:txBody>
      <dsp:txXfrm>
        <a:off x="1261988" y="1882062"/>
        <a:ext cx="1194451" cy="245708"/>
      </dsp:txXfrm>
    </dsp:sp>
    <dsp:sp modelId="{B327FE8E-849D-45ED-8B49-B0551DEC6281}">
      <dsp:nvSpPr>
        <dsp:cNvPr id="0" name=""/>
        <dsp:cNvSpPr/>
      </dsp:nvSpPr>
      <dsp:spPr>
        <a:xfrm>
          <a:off x="2525708" y="1080633"/>
          <a:ext cx="1594652" cy="1023786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4F166F-0C54-46AE-8E32-9A7C408E3A3C}">
      <dsp:nvSpPr>
        <dsp:cNvPr id="0" name=""/>
        <dsp:cNvSpPr/>
      </dsp:nvSpPr>
      <dsp:spPr>
        <a:xfrm>
          <a:off x="2912633" y="1860805"/>
          <a:ext cx="1194451" cy="24570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/>
        </a:p>
      </dsp:txBody>
      <dsp:txXfrm>
        <a:off x="2912633" y="1860805"/>
        <a:ext cx="1194451" cy="2457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7F989-E99E-4088-B231-B6785E5D9B22}">
      <dsp:nvSpPr>
        <dsp:cNvPr id="0" name=""/>
        <dsp:cNvSpPr/>
      </dsp:nvSpPr>
      <dsp:spPr>
        <a:xfrm>
          <a:off x="285" y="0"/>
          <a:ext cx="1227623" cy="90000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b="0" kern="1200" dirty="0"/>
        </a:p>
      </dsp:txBody>
      <dsp:txXfrm rot="16200000">
        <a:off x="-245952" y="246237"/>
        <a:ext cx="738000" cy="245524"/>
      </dsp:txXfrm>
    </dsp:sp>
    <dsp:sp modelId="{D555DCFC-E6A6-49A5-AC03-659A2517BD94}">
      <dsp:nvSpPr>
        <dsp:cNvPr id="0" name=""/>
        <dsp:cNvSpPr/>
      </dsp:nvSpPr>
      <dsp:spPr>
        <a:xfrm>
          <a:off x="245809" y="0"/>
          <a:ext cx="914579" cy="900000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/>
            <a:t>Досрочный: </a:t>
          </a:r>
          <a:br>
            <a:rPr lang="ru-RU" sz="1200" b="0" kern="1200" dirty="0"/>
          </a:br>
          <a:r>
            <a:rPr lang="ru-RU" sz="1200" b="0" kern="1200" dirty="0"/>
            <a:t>с 22 апреля по 17 мая</a:t>
          </a:r>
        </a:p>
      </dsp:txBody>
      <dsp:txXfrm>
        <a:off x="245809" y="0"/>
        <a:ext cx="914579" cy="900000"/>
      </dsp:txXfrm>
    </dsp:sp>
    <dsp:sp modelId="{61357984-0668-498C-879B-3D455B5484E7}">
      <dsp:nvSpPr>
        <dsp:cNvPr id="0" name=""/>
        <dsp:cNvSpPr/>
      </dsp:nvSpPr>
      <dsp:spPr>
        <a:xfrm>
          <a:off x="1270875" y="0"/>
          <a:ext cx="1227623" cy="90000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b="0" kern="1200" dirty="0"/>
        </a:p>
      </dsp:txBody>
      <dsp:txXfrm rot="16200000">
        <a:off x="1024637" y="246237"/>
        <a:ext cx="738000" cy="245524"/>
      </dsp:txXfrm>
    </dsp:sp>
    <dsp:sp modelId="{071EF6A1-E7F6-4B98-AE91-5C14506C5894}">
      <dsp:nvSpPr>
        <dsp:cNvPr id="0" name=""/>
        <dsp:cNvSpPr/>
      </dsp:nvSpPr>
      <dsp:spPr>
        <a:xfrm rot="5400000">
          <a:off x="1210892" y="679333"/>
          <a:ext cx="132240" cy="184143"/>
        </a:xfrm>
        <a:prstGeom prst="flowChartExtra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1D99686B-13D9-4FA7-99E6-645A64AF8ABD}">
      <dsp:nvSpPr>
        <dsp:cNvPr id="0" name=""/>
        <dsp:cNvSpPr/>
      </dsp:nvSpPr>
      <dsp:spPr>
        <a:xfrm>
          <a:off x="1516400" y="0"/>
          <a:ext cx="914579" cy="900000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/>
            <a:t>Основной: </a:t>
          </a:r>
          <a:br>
            <a:rPr lang="ru-RU" sz="1200" b="0" kern="1200" dirty="0"/>
          </a:br>
          <a:r>
            <a:rPr lang="ru-RU" sz="1200" b="0" kern="1200" dirty="0"/>
            <a:t>с 21 мая по</a:t>
          </a:r>
          <a:br>
            <a:rPr lang="ru-RU" sz="1200" b="0" kern="1200" dirty="0"/>
          </a:br>
          <a:r>
            <a:rPr lang="ru-RU" sz="1200" b="0" kern="1200" dirty="0"/>
            <a:t>2 июля</a:t>
          </a:r>
        </a:p>
      </dsp:txBody>
      <dsp:txXfrm>
        <a:off x="1516400" y="0"/>
        <a:ext cx="914579" cy="900000"/>
      </dsp:txXfrm>
    </dsp:sp>
    <dsp:sp modelId="{9225463B-0ED4-49EA-8616-D70F73D0F810}">
      <dsp:nvSpPr>
        <dsp:cNvPr id="0" name=""/>
        <dsp:cNvSpPr/>
      </dsp:nvSpPr>
      <dsp:spPr>
        <a:xfrm>
          <a:off x="2541465" y="0"/>
          <a:ext cx="1227623" cy="90000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b="0" kern="1200" dirty="0"/>
        </a:p>
      </dsp:txBody>
      <dsp:txXfrm rot="16200000">
        <a:off x="2295227" y="246237"/>
        <a:ext cx="738000" cy="245524"/>
      </dsp:txXfrm>
    </dsp:sp>
    <dsp:sp modelId="{463FE9F0-451D-4BCC-8974-26441A32ECE4}">
      <dsp:nvSpPr>
        <dsp:cNvPr id="0" name=""/>
        <dsp:cNvSpPr/>
      </dsp:nvSpPr>
      <dsp:spPr>
        <a:xfrm rot="5400000">
          <a:off x="2481483" y="679333"/>
          <a:ext cx="132240" cy="184143"/>
        </a:xfrm>
        <a:prstGeom prst="flowChartExtra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EB824DA8-EE03-458A-B405-4A060AE8B75F}">
      <dsp:nvSpPr>
        <dsp:cNvPr id="0" name=""/>
        <dsp:cNvSpPr/>
      </dsp:nvSpPr>
      <dsp:spPr>
        <a:xfrm>
          <a:off x="2786990" y="0"/>
          <a:ext cx="914579" cy="900000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/>
            <a:t>Дополнительный: </a:t>
          </a:r>
          <a:br>
            <a:rPr lang="ru-RU" sz="1200" b="0" kern="1200" dirty="0"/>
          </a:br>
          <a:r>
            <a:rPr lang="ru-RU" sz="1200" b="0" kern="1200" dirty="0"/>
            <a:t>с 2 по 23 сентября</a:t>
          </a:r>
        </a:p>
      </dsp:txBody>
      <dsp:txXfrm>
        <a:off x="2786990" y="0"/>
        <a:ext cx="914579" cy="90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1D50FB-84F0-4A32-AE21-4D1371E5A94C}">
      <dsp:nvSpPr>
        <dsp:cNvPr id="0" name=""/>
        <dsp:cNvSpPr/>
      </dsp:nvSpPr>
      <dsp:spPr>
        <a:xfrm>
          <a:off x="0" y="31083"/>
          <a:ext cx="4615778" cy="0"/>
        </a:xfrm>
        <a:prstGeom prst="lin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34A99D-3975-4077-B3E6-FF403346D910}">
      <dsp:nvSpPr>
        <dsp:cNvPr id="0" name=""/>
        <dsp:cNvSpPr/>
      </dsp:nvSpPr>
      <dsp:spPr>
        <a:xfrm>
          <a:off x="0" y="40477"/>
          <a:ext cx="4615778" cy="648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Не допущены к ГИА в текущем учебном году</a:t>
          </a:r>
          <a:r>
            <a:rPr lang="ru-RU" sz="13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, </a:t>
          </a:r>
          <a:br>
            <a:rPr lang="ru-RU" sz="13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3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но получили допуск к ГИА после основного периода (июль-август)</a:t>
          </a:r>
          <a:br>
            <a:rPr lang="ru-RU" sz="13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endParaRPr lang="ru-RU" sz="1300" b="0" i="0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0477"/>
        <a:ext cx="4615778" cy="648130"/>
      </dsp:txXfrm>
    </dsp:sp>
    <dsp:sp modelId="{B8D27974-14EA-4A79-9D15-E5EAC200D4E5}">
      <dsp:nvSpPr>
        <dsp:cNvPr id="0" name=""/>
        <dsp:cNvSpPr/>
      </dsp:nvSpPr>
      <dsp:spPr>
        <a:xfrm>
          <a:off x="0" y="657106"/>
          <a:ext cx="4615778" cy="0"/>
        </a:xfrm>
        <a:prstGeom prst="line">
          <a:avLst/>
        </a:prstGeom>
        <a:solidFill>
          <a:schemeClr val="accent1">
            <a:shade val="50000"/>
            <a:hueOff val="180718"/>
            <a:satOff val="-3780"/>
            <a:lumOff val="21031"/>
            <a:alphaOff val="0"/>
          </a:schemeClr>
        </a:solidFill>
        <a:ln w="25400" cap="flat" cmpd="sng" algn="ctr">
          <a:solidFill>
            <a:schemeClr val="accent1">
              <a:shade val="50000"/>
              <a:hueOff val="180718"/>
              <a:satOff val="-3780"/>
              <a:lumOff val="210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0B9AFA-B7B4-4FCB-B2C8-E2EF0A8EF2E0}">
      <dsp:nvSpPr>
        <dsp:cNvPr id="0" name=""/>
        <dsp:cNvSpPr/>
      </dsp:nvSpPr>
      <dsp:spPr>
        <a:xfrm>
          <a:off x="0" y="671934"/>
          <a:ext cx="4615778" cy="727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Не прошли ГИА, в том числе чьи результаты были аннулированы по решению ГЭК </a:t>
          </a:r>
          <a:r>
            <a:rPr lang="ru-RU" sz="13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в случае выявления фактов нарушения Порядка</a:t>
          </a:r>
        </a:p>
      </dsp:txBody>
      <dsp:txXfrm>
        <a:off x="0" y="671934"/>
        <a:ext cx="4615778" cy="727517"/>
      </dsp:txXfrm>
    </dsp:sp>
    <dsp:sp modelId="{E42E2553-E650-45B1-BE5F-83797460B770}">
      <dsp:nvSpPr>
        <dsp:cNvPr id="0" name=""/>
        <dsp:cNvSpPr/>
      </dsp:nvSpPr>
      <dsp:spPr>
        <a:xfrm>
          <a:off x="0" y="1348937"/>
          <a:ext cx="4615778" cy="0"/>
        </a:xfrm>
        <a:prstGeom prst="line">
          <a:avLst/>
        </a:prstGeom>
        <a:solidFill>
          <a:schemeClr val="accent1">
            <a:shade val="50000"/>
            <a:hueOff val="361436"/>
            <a:satOff val="-7560"/>
            <a:lumOff val="42063"/>
            <a:alphaOff val="0"/>
          </a:schemeClr>
        </a:solidFill>
        <a:ln w="25400" cap="flat" cmpd="sng" algn="ctr">
          <a:solidFill>
            <a:schemeClr val="accent1">
              <a:shade val="50000"/>
              <a:hueOff val="361436"/>
              <a:satOff val="-7560"/>
              <a:lumOff val="420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3C0F07-9B65-4410-9A27-1D280BC1D005}">
      <dsp:nvSpPr>
        <dsp:cNvPr id="0" name=""/>
        <dsp:cNvSpPr/>
      </dsp:nvSpPr>
      <dsp:spPr>
        <a:xfrm>
          <a:off x="0" y="1373540"/>
          <a:ext cx="4615778" cy="1031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ts val="388"/>
            </a:spcAft>
            <a:buNone/>
          </a:pPr>
          <a:r>
            <a:rPr lang="ru-RU" sz="1300" b="1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Получили неудовлетворительные результаты </a:t>
          </a:r>
          <a:br>
            <a:rPr lang="ru-RU" sz="13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300" b="0" i="0" kern="1200" dirty="0">
              <a:latin typeface="Arial" panose="020B0604020202020204" pitchFamily="34" charset="0"/>
              <a:cs typeface="Arial" panose="020B0604020202020204" pitchFamily="34" charset="0"/>
            </a:rPr>
            <a:t> более чем по двум учебным предметам, либо получили повторно неудовлетворительный результат по одному или двум учебным  предметам в резервные сроки</a:t>
          </a:r>
          <a:endParaRPr lang="ru-RU" sz="8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ts val="388"/>
            </a:spcAft>
            <a:buNone/>
          </a:pPr>
          <a:r>
            <a:rPr lang="ru-RU" sz="800" b="0" i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br>
            <a:rPr lang="ru-RU" sz="1400" b="0" i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000" b="0" i="0" kern="1200" dirty="0">
              <a:latin typeface="Arial" panose="020B0604020202020204" pitchFamily="34" charset="0"/>
              <a:cs typeface="Arial" panose="020B0604020202020204" pitchFamily="34" charset="0"/>
            </a:rPr>
            <a:t>(кроме участников ГИА, проходящих ГИА только по обязательным учебным предметам)</a:t>
          </a:r>
        </a:p>
      </dsp:txBody>
      <dsp:txXfrm>
        <a:off x="0" y="1373540"/>
        <a:ext cx="4615778" cy="1031060"/>
      </dsp:txXfrm>
    </dsp:sp>
    <dsp:sp modelId="{AEFFA95B-B50B-4082-AD5B-56807CFBB1BF}">
      <dsp:nvSpPr>
        <dsp:cNvPr id="0" name=""/>
        <dsp:cNvSpPr/>
      </dsp:nvSpPr>
      <dsp:spPr>
        <a:xfrm>
          <a:off x="0" y="2566261"/>
          <a:ext cx="4615778" cy="0"/>
        </a:xfrm>
        <a:prstGeom prst="line">
          <a:avLst/>
        </a:prstGeom>
        <a:solidFill>
          <a:schemeClr val="accent1">
            <a:shade val="50000"/>
            <a:hueOff val="180718"/>
            <a:satOff val="-3780"/>
            <a:lumOff val="21031"/>
            <a:alphaOff val="0"/>
          </a:schemeClr>
        </a:solidFill>
        <a:ln w="25400" cap="flat" cmpd="sng" algn="ctr">
          <a:solidFill>
            <a:schemeClr val="accent1">
              <a:shade val="50000"/>
              <a:hueOff val="180718"/>
              <a:satOff val="-3780"/>
              <a:lumOff val="210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3FF548-5C27-4EF1-9D04-6CF3FE2EFFB7}">
      <dsp:nvSpPr>
        <dsp:cNvPr id="0" name=""/>
        <dsp:cNvSpPr/>
      </dsp:nvSpPr>
      <dsp:spPr>
        <a:xfrm>
          <a:off x="0" y="2583579"/>
          <a:ext cx="4615778" cy="1105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Получили неудовлетворительные результаты </a:t>
          </a:r>
          <a:br>
            <a:rPr lang="ru-RU" sz="1300" b="0" i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300" b="0" i="0" kern="1200" dirty="0">
              <a:latin typeface="Arial" panose="020B0604020202020204" pitchFamily="34" charset="0"/>
              <a:cs typeface="Arial" panose="020B0604020202020204" pitchFamily="34" charset="0"/>
            </a:rPr>
            <a:t> более чем по одному учебному предмету, либо получили повторно неудовлетворительный результат по одному из этих предметов в резервные сроки</a:t>
          </a:r>
          <a:endParaRPr lang="ru-RU" sz="8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000" b="0" i="0" kern="1200" dirty="0">
              <a:latin typeface="Arial" panose="020B0604020202020204" pitchFamily="34" charset="0"/>
              <a:cs typeface="Arial" panose="020B0604020202020204" pitchFamily="34" charset="0"/>
            </a:rPr>
            <a:t>(участники проходящие ГИА только по обязательным учебным предмета)</a:t>
          </a:r>
        </a:p>
      </dsp:txBody>
      <dsp:txXfrm>
        <a:off x="0" y="2583579"/>
        <a:ext cx="4615778" cy="11051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7F989-E99E-4088-B231-B6785E5D9B22}">
      <dsp:nvSpPr>
        <dsp:cNvPr id="0" name=""/>
        <dsp:cNvSpPr/>
      </dsp:nvSpPr>
      <dsp:spPr>
        <a:xfrm>
          <a:off x="300" y="0"/>
          <a:ext cx="1293719" cy="90000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0574" rIns="26670" bIns="0" numCol="1" spcCol="1270" anchor="t" anchorCtr="0">
          <a:noAutofit/>
        </a:bodyPr>
        <a:lstStyle/>
        <a:p>
          <a:pPr marL="0" lvl="0" indent="0" algn="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b="0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6200000">
        <a:off x="-239327" y="239628"/>
        <a:ext cx="738000" cy="258743"/>
      </dsp:txXfrm>
    </dsp:sp>
    <dsp:sp modelId="{D555DCFC-E6A6-49A5-AC03-659A2517BD94}">
      <dsp:nvSpPr>
        <dsp:cNvPr id="0" name=""/>
        <dsp:cNvSpPr/>
      </dsp:nvSpPr>
      <dsp:spPr>
        <a:xfrm>
          <a:off x="259044" y="0"/>
          <a:ext cx="963820" cy="900000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37719" rIns="0" bIns="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«Зачет» по итоговому </a:t>
          </a:r>
          <a:r>
            <a:rPr lang="ru-RU" sz="1050" b="0" kern="120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собеседова</a:t>
          </a:r>
          <a:r>
            <a:rPr lang="en-US" sz="105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-</a:t>
          </a:r>
          <a:r>
            <a:rPr lang="ru-RU" sz="105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050" b="0" kern="120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нию</a:t>
          </a:r>
          <a:endParaRPr lang="ru-RU" sz="1050" b="0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9044" y="0"/>
        <a:ext cx="963820" cy="900000"/>
      </dsp:txXfrm>
    </dsp:sp>
    <dsp:sp modelId="{0652D726-B3CD-4253-992B-9F666A31224B}">
      <dsp:nvSpPr>
        <dsp:cNvPr id="0" name=""/>
        <dsp:cNvSpPr/>
      </dsp:nvSpPr>
      <dsp:spPr>
        <a:xfrm>
          <a:off x="1339299" y="0"/>
          <a:ext cx="1293719" cy="90000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0574" rIns="26670" bIns="0" numCol="1" spcCol="1270" anchor="t" anchorCtr="0">
          <a:noAutofit/>
        </a:bodyPr>
        <a:lstStyle/>
        <a:p>
          <a:pPr marL="0" lvl="0" indent="0" algn="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b="0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6200000">
        <a:off x="1099671" y="239628"/>
        <a:ext cx="738000" cy="258743"/>
      </dsp:txXfrm>
    </dsp:sp>
    <dsp:sp modelId="{071EF6A1-E7F6-4B98-AE91-5C14506C5894}">
      <dsp:nvSpPr>
        <dsp:cNvPr id="0" name=""/>
        <dsp:cNvSpPr/>
      </dsp:nvSpPr>
      <dsp:spPr>
        <a:xfrm rot="5400000">
          <a:off x="1279652" y="674329"/>
          <a:ext cx="132232" cy="194057"/>
        </a:xfrm>
        <a:prstGeom prst="flowChartExtra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5FA025E9-49EF-482B-8871-1C2C0E8B12CA}">
      <dsp:nvSpPr>
        <dsp:cNvPr id="0" name=""/>
        <dsp:cNvSpPr/>
      </dsp:nvSpPr>
      <dsp:spPr>
        <a:xfrm>
          <a:off x="1598043" y="0"/>
          <a:ext cx="963820" cy="900000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37719" rIns="0" bIns="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НЕТ академической задолженности</a:t>
          </a:r>
        </a:p>
      </dsp:txBody>
      <dsp:txXfrm>
        <a:off x="1598043" y="0"/>
        <a:ext cx="963820" cy="900000"/>
      </dsp:txXfrm>
    </dsp:sp>
    <dsp:sp modelId="{9225463B-0ED4-49EA-8616-D70F73D0F810}">
      <dsp:nvSpPr>
        <dsp:cNvPr id="0" name=""/>
        <dsp:cNvSpPr/>
      </dsp:nvSpPr>
      <dsp:spPr>
        <a:xfrm>
          <a:off x="2678299" y="0"/>
          <a:ext cx="1293719" cy="90000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0574" rIns="26670" bIns="0" numCol="1" spcCol="1270" anchor="t" anchorCtr="0">
          <a:noAutofit/>
        </a:bodyPr>
        <a:lstStyle/>
        <a:p>
          <a:pPr marL="0" lvl="0" indent="0" algn="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b="0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6200000">
        <a:off x="2438671" y="239628"/>
        <a:ext cx="738000" cy="258743"/>
      </dsp:txXfrm>
    </dsp:sp>
    <dsp:sp modelId="{D9EE9DF0-5846-4964-A072-74D2C2828924}">
      <dsp:nvSpPr>
        <dsp:cNvPr id="0" name=""/>
        <dsp:cNvSpPr/>
      </dsp:nvSpPr>
      <dsp:spPr>
        <a:xfrm rot="5400000">
          <a:off x="2618651" y="674329"/>
          <a:ext cx="132232" cy="194057"/>
        </a:xfrm>
        <a:prstGeom prst="flowChartExtra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EB824DA8-EE03-458A-B405-4A060AE8B75F}">
      <dsp:nvSpPr>
        <dsp:cNvPr id="0" name=""/>
        <dsp:cNvSpPr/>
      </dsp:nvSpPr>
      <dsp:spPr>
        <a:xfrm>
          <a:off x="2937043" y="0"/>
          <a:ext cx="963820" cy="900000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37719" rIns="0" bIns="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Годовые отметки </a:t>
          </a:r>
          <a:br>
            <a:rPr lang="ru-RU" sz="105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05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не ниже «3»</a:t>
          </a:r>
        </a:p>
      </dsp:txBody>
      <dsp:txXfrm>
        <a:off x="2937043" y="0"/>
        <a:ext cx="963820" cy="90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947E1-CF95-44A4-B82D-2E6EEDF89242}">
      <dsp:nvSpPr>
        <dsp:cNvPr id="0" name=""/>
        <dsp:cNvSpPr/>
      </dsp:nvSpPr>
      <dsp:spPr>
        <a:xfrm>
          <a:off x="0" y="53"/>
          <a:ext cx="3917312" cy="0"/>
        </a:xfrm>
        <a:prstGeom prst="lin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AED17C-7CB0-45DD-BF55-53ED854F9512}">
      <dsp:nvSpPr>
        <dsp:cNvPr id="0" name=""/>
        <dsp:cNvSpPr/>
      </dsp:nvSpPr>
      <dsp:spPr>
        <a:xfrm>
          <a:off x="0" y="53"/>
          <a:ext cx="3917312" cy="624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0" i="0" kern="1200" dirty="0">
              <a:latin typeface="Arial" panose="020B0604020202020204" pitchFamily="34" charset="0"/>
              <a:cs typeface="Arial" panose="020B0604020202020204" pitchFamily="34" charset="0"/>
            </a:rPr>
            <a:t>Совпали сроки проведения экзаменов </a:t>
          </a:r>
          <a:br>
            <a:rPr lang="ru-RU" sz="1300" b="0" i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300" b="0" i="0" kern="1200" dirty="0">
              <a:latin typeface="Arial" panose="020B0604020202020204" pitchFamily="34" charset="0"/>
              <a:cs typeface="Arial" panose="020B0604020202020204" pitchFamily="34" charset="0"/>
            </a:rPr>
            <a:t>по отдельным учебным предметам</a:t>
          </a:r>
          <a:endParaRPr lang="ru-RU" sz="1300" b="0" i="0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53"/>
        <a:ext cx="3917312" cy="624722"/>
      </dsp:txXfrm>
    </dsp:sp>
    <dsp:sp modelId="{A21D50FB-84F0-4A32-AE21-4D1371E5A94C}">
      <dsp:nvSpPr>
        <dsp:cNvPr id="0" name=""/>
        <dsp:cNvSpPr/>
      </dsp:nvSpPr>
      <dsp:spPr>
        <a:xfrm>
          <a:off x="0" y="517997"/>
          <a:ext cx="3917312" cy="0"/>
        </a:xfrm>
        <a:prstGeom prst="line">
          <a:avLst/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25400" cap="flat" cmpd="sng" algn="ctr">
          <a:solidFill>
            <a:schemeClr val="accent1">
              <a:shade val="50000"/>
              <a:hueOff val="240958"/>
              <a:satOff val="-5040"/>
              <a:lumOff val="280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34A99D-3975-4077-B3E6-FF403346D910}">
      <dsp:nvSpPr>
        <dsp:cNvPr id="0" name=""/>
        <dsp:cNvSpPr/>
      </dsp:nvSpPr>
      <dsp:spPr>
        <a:xfrm>
          <a:off x="0" y="570676"/>
          <a:ext cx="3917312" cy="748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	Неудовлетворительный результат </a:t>
          </a:r>
          <a:br>
            <a:rPr lang="ru-RU" sz="13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3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     не более чем по двум учебным предметам</a:t>
          </a:r>
          <a:br>
            <a:rPr lang="ru-RU" sz="13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3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	         (если сдают 4 предмета)</a:t>
          </a:r>
        </a:p>
      </dsp:txBody>
      <dsp:txXfrm>
        <a:off x="0" y="570676"/>
        <a:ext cx="3917312" cy="748479"/>
      </dsp:txXfrm>
    </dsp:sp>
    <dsp:sp modelId="{B8D27974-14EA-4A79-9D15-E5EAC200D4E5}">
      <dsp:nvSpPr>
        <dsp:cNvPr id="0" name=""/>
        <dsp:cNvSpPr/>
      </dsp:nvSpPr>
      <dsp:spPr>
        <a:xfrm>
          <a:off x="0" y="1271583"/>
          <a:ext cx="3917312" cy="0"/>
        </a:xfrm>
        <a:prstGeom prst="line">
          <a:avLst/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25400" cap="flat" cmpd="sng" algn="ctr">
          <a:solidFill>
            <a:schemeClr val="accent1">
              <a:shade val="50000"/>
              <a:hueOff val="240958"/>
              <a:satOff val="-5040"/>
              <a:lumOff val="280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0B9AFA-B7B4-4FCB-B2C8-E2EF0A8EF2E0}">
      <dsp:nvSpPr>
        <dsp:cNvPr id="0" name=""/>
        <dsp:cNvSpPr/>
      </dsp:nvSpPr>
      <dsp:spPr>
        <a:xfrm>
          <a:off x="0" y="1332095"/>
          <a:ext cx="3917312" cy="645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	Неудовлетворительный результат </a:t>
          </a:r>
          <a:br>
            <a:rPr lang="ru-RU" sz="13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3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	   по одному учебному предмету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	        (если сдают 2 предмета)</a:t>
          </a:r>
        </a:p>
      </dsp:txBody>
      <dsp:txXfrm>
        <a:off x="0" y="1332095"/>
        <a:ext cx="3917312" cy="64561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26C62-3623-4C81-B80A-7E0D8D6EE508}">
      <dsp:nvSpPr>
        <dsp:cNvPr id="0" name=""/>
        <dsp:cNvSpPr/>
      </dsp:nvSpPr>
      <dsp:spPr>
        <a:xfrm>
          <a:off x="0" y="151915"/>
          <a:ext cx="5221381" cy="330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5237" tIns="145796" rIns="90000" bIns="64008" numCol="1" spcCol="1270" anchor="t" anchorCtr="0">
          <a:noAutofit/>
        </a:bodyPr>
        <a:lstStyle/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0" kern="1200">
              <a:latin typeface="Arial" panose="020B0604020202020204" pitchFamily="34" charset="0"/>
              <a:cs typeface="Arial" panose="020B0604020202020204" pitchFamily="34" charset="0"/>
            </a:rPr>
            <a:t>орфографический словарь							</a:t>
          </a:r>
          <a:r>
            <a:rPr lang="ru-RU" sz="900" b="1" kern="1200">
              <a:latin typeface="Arial" panose="020B0604020202020204" pitchFamily="34" charset="0"/>
              <a:cs typeface="Arial" panose="020B0604020202020204" pitchFamily="34" charset="0"/>
            </a:rPr>
            <a:t>ППЭ</a:t>
          </a:r>
          <a:endParaRPr lang="ru-RU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51915"/>
        <a:ext cx="5221381" cy="330750"/>
      </dsp:txXfrm>
    </dsp:sp>
    <dsp:sp modelId="{4B01EB64-9F37-4A07-AFDF-B667A847BF22}">
      <dsp:nvSpPr>
        <dsp:cNvPr id="0" name=""/>
        <dsp:cNvSpPr/>
      </dsp:nvSpPr>
      <dsp:spPr>
        <a:xfrm>
          <a:off x="261069" y="48595"/>
          <a:ext cx="3654967" cy="20664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149" tIns="0" rIns="138149" bIns="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latin typeface="Arial" panose="020B0604020202020204" pitchFamily="34" charset="0"/>
              <a:cs typeface="Arial" panose="020B0604020202020204" pitchFamily="34" charset="0"/>
            </a:rPr>
            <a:t>русский язык</a:t>
          </a:r>
        </a:p>
      </dsp:txBody>
      <dsp:txXfrm>
        <a:off x="271156" y="58682"/>
        <a:ext cx="3634793" cy="186466"/>
      </dsp:txXfrm>
    </dsp:sp>
    <dsp:sp modelId="{1F9DC324-6894-42F2-84C9-72275F316AA6}">
      <dsp:nvSpPr>
        <dsp:cNvPr id="0" name=""/>
        <dsp:cNvSpPr/>
      </dsp:nvSpPr>
      <dsp:spPr>
        <a:xfrm>
          <a:off x="0" y="623785"/>
          <a:ext cx="5221381" cy="45715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5237" tIns="145796" rIns="90000" bIns="64008" numCol="1" spcCol="1270" anchor="t" anchorCtr="0">
          <a:noAutofit/>
        </a:bodyPr>
        <a:lstStyle/>
        <a:p>
          <a:pPr marL="0" lvl="1" indent="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линейка 									</a:t>
          </a:r>
          <a:r>
            <a:rPr lang="ru-RU" sz="900" b="1" kern="1200" dirty="0">
              <a:latin typeface="Arial" panose="020B0604020202020204" pitchFamily="34" charset="0"/>
              <a:cs typeface="Arial" panose="020B0604020202020204" pitchFamily="34" charset="0"/>
            </a:rPr>
            <a:t>участник</a:t>
          </a:r>
          <a:b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800" b="0" kern="1200" dirty="0">
              <a:latin typeface="Arial" panose="020B0604020202020204" pitchFamily="34" charset="0"/>
              <a:cs typeface="Arial" panose="020B0604020202020204" pitchFamily="34" charset="0"/>
            </a:rPr>
            <a:t>(справочные материалы, содержащие основные формулы курса математики – 	</a:t>
          </a:r>
          <a:r>
            <a:rPr lang="ru-RU" sz="800" b="1" kern="1200" dirty="0">
              <a:latin typeface="Arial" panose="020B0604020202020204" pitchFamily="34" charset="0"/>
              <a:cs typeface="Arial" panose="020B0604020202020204" pitchFamily="34" charset="0"/>
            </a:rPr>
            <a:t>ППЭ</a:t>
          </a:r>
          <a:br>
            <a:rPr lang="ru-RU" sz="800" b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800" b="0" kern="1200" dirty="0">
              <a:latin typeface="Arial" panose="020B0604020202020204" pitchFamily="34" charset="0"/>
              <a:cs typeface="Arial" panose="020B0604020202020204" pitchFamily="34" charset="0"/>
            </a:rPr>
            <a:t>в КИМ)</a:t>
          </a: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							</a:t>
          </a:r>
          <a:endParaRPr lang="ru-RU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623785"/>
        <a:ext cx="5221381" cy="457152"/>
      </dsp:txXfrm>
    </dsp:sp>
    <dsp:sp modelId="{7B84C18C-16FA-4AF0-A360-FEB758B5D0CC}">
      <dsp:nvSpPr>
        <dsp:cNvPr id="0" name=""/>
        <dsp:cNvSpPr/>
      </dsp:nvSpPr>
      <dsp:spPr>
        <a:xfrm>
          <a:off x="261069" y="520465"/>
          <a:ext cx="3654967" cy="206640"/>
        </a:xfrm>
        <a:prstGeom prst="roundRect">
          <a:avLst/>
        </a:prstGeom>
        <a:solidFill>
          <a:schemeClr val="accent1">
            <a:shade val="80000"/>
            <a:hueOff val="51041"/>
            <a:satOff val="-732"/>
            <a:lumOff val="42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149" tIns="0" rIns="138149" bIns="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>
              <a:latin typeface="Arial" panose="020B0604020202020204" pitchFamily="34" charset="0"/>
              <a:cs typeface="Arial" panose="020B0604020202020204" pitchFamily="34" charset="0"/>
            </a:rPr>
            <a:t>математика</a:t>
          </a:r>
          <a:endParaRPr lang="ru-RU" sz="10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1156" y="530552"/>
        <a:ext cx="3634793" cy="186466"/>
      </dsp:txXfrm>
    </dsp:sp>
    <dsp:sp modelId="{5F3AFBA4-457C-47F5-9597-F3AE27C4B4F4}">
      <dsp:nvSpPr>
        <dsp:cNvPr id="0" name=""/>
        <dsp:cNvSpPr/>
      </dsp:nvSpPr>
      <dsp:spPr>
        <a:xfrm>
          <a:off x="0" y="1222057"/>
          <a:ext cx="5221381" cy="5799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5237" tIns="145796" rIns="90000" bIns="64008" numCol="1" spcCol="1270" anchor="t" anchorCtr="0">
          <a:noAutofit/>
        </a:bodyPr>
        <a:lstStyle/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непрограммируемый калькулятор 		           </a:t>
          </a:r>
          <a:r>
            <a:rPr lang="ru-RU" sz="900" b="1" kern="1200" dirty="0">
              <a:latin typeface="Arial" panose="020B0604020202020204" pitchFamily="34" charset="0"/>
              <a:cs typeface="Arial" panose="020B0604020202020204" pitchFamily="34" charset="0"/>
            </a:rPr>
            <a:t>участник</a:t>
          </a:r>
          <a:endParaRPr lang="ru-RU" sz="900" b="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800" b="0" kern="1200" dirty="0">
              <a:latin typeface="Arial" panose="020B0604020202020204" pitchFamily="34" charset="0"/>
              <a:cs typeface="Arial" panose="020B0604020202020204" pitchFamily="34" charset="0"/>
            </a:rPr>
            <a:t> (периодическая система химических элементов Д.И. Менделеева, таблица растворимости солей, кислот и оснований в воде и электрохимический ряд напряжений металлов - в КИМ)</a:t>
          </a: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			</a:t>
          </a:r>
        </a:p>
      </dsp:txBody>
      <dsp:txXfrm>
        <a:off x="0" y="1222057"/>
        <a:ext cx="5221381" cy="579980"/>
      </dsp:txXfrm>
    </dsp:sp>
    <dsp:sp modelId="{AF6A7C85-A0D2-440F-A9D1-EBB10AA05E7A}">
      <dsp:nvSpPr>
        <dsp:cNvPr id="0" name=""/>
        <dsp:cNvSpPr/>
      </dsp:nvSpPr>
      <dsp:spPr>
        <a:xfrm>
          <a:off x="261069" y="1118737"/>
          <a:ext cx="3654967" cy="206640"/>
        </a:xfrm>
        <a:prstGeom prst="roundRect">
          <a:avLst/>
        </a:prstGeom>
        <a:solidFill>
          <a:schemeClr val="accent1">
            <a:shade val="80000"/>
            <a:hueOff val="102082"/>
            <a:satOff val="-1464"/>
            <a:lumOff val="85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149" tIns="0" rIns="138149" bIns="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>
              <a:latin typeface="Arial" panose="020B0604020202020204" pitchFamily="34" charset="0"/>
              <a:cs typeface="Arial" panose="020B0604020202020204" pitchFamily="34" charset="0"/>
            </a:rPr>
            <a:t>химия</a:t>
          </a:r>
          <a:endParaRPr lang="ru-RU" sz="10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1156" y="1128824"/>
        <a:ext cx="3634793" cy="186466"/>
      </dsp:txXfrm>
    </dsp:sp>
    <dsp:sp modelId="{85304E45-ADFD-4300-A102-37BDCCF245FF}">
      <dsp:nvSpPr>
        <dsp:cNvPr id="0" name=""/>
        <dsp:cNvSpPr/>
      </dsp:nvSpPr>
      <dsp:spPr>
        <a:xfrm>
          <a:off x="0" y="1943157"/>
          <a:ext cx="5221381" cy="330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5237" tIns="145796" rIns="90000" bIns="64008" numCol="1" spcCol="1270" anchor="t" anchorCtr="0">
          <a:noAutofit/>
        </a:bodyPr>
        <a:lstStyle/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непрограммируемый калькулятор, линейка					</a:t>
          </a:r>
          <a:r>
            <a:rPr lang="ru-RU" sz="900" b="1" kern="1200" dirty="0">
              <a:latin typeface="Arial" panose="020B0604020202020204" pitchFamily="34" charset="0"/>
              <a:cs typeface="Arial" panose="020B0604020202020204" pitchFamily="34" charset="0"/>
            </a:rPr>
            <a:t>участник</a:t>
          </a:r>
          <a:endParaRPr lang="ru-RU" sz="9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943157"/>
        <a:ext cx="5221381" cy="330750"/>
      </dsp:txXfrm>
    </dsp:sp>
    <dsp:sp modelId="{5690F1D9-D074-41AF-9CE7-58FBDA4147EA}">
      <dsp:nvSpPr>
        <dsp:cNvPr id="0" name=""/>
        <dsp:cNvSpPr/>
      </dsp:nvSpPr>
      <dsp:spPr>
        <a:xfrm>
          <a:off x="261069" y="1839837"/>
          <a:ext cx="3654967" cy="206640"/>
        </a:xfrm>
        <a:prstGeom prst="roundRect">
          <a:avLst/>
        </a:prstGeom>
        <a:solidFill>
          <a:schemeClr val="accent1">
            <a:shade val="80000"/>
            <a:hueOff val="153123"/>
            <a:satOff val="-2196"/>
            <a:lumOff val="128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149" tIns="0" rIns="138149" bIns="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>
              <a:latin typeface="Arial" panose="020B0604020202020204" pitchFamily="34" charset="0"/>
              <a:cs typeface="Arial" panose="020B0604020202020204" pitchFamily="34" charset="0"/>
            </a:rPr>
            <a:t>физика</a:t>
          </a:r>
          <a:endParaRPr lang="ru-RU" sz="10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1156" y="1849924"/>
        <a:ext cx="3634793" cy="186466"/>
      </dsp:txXfrm>
    </dsp:sp>
    <dsp:sp modelId="{1239B11E-B36D-432A-8C9F-72A93B88C522}">
      <dsp:nvSpPr>
        <dsp:cNvPr id="0" name=""/>
        <dsp:cNvSpPr/>
      </dsp:nvSpPr>
      <dsp:spPr>
        <a:xfrm>
          <a:off x="0" y="2415027"/>
          <a:ext cx="5221381" cy="4520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5237" tIns="145796" rIns="90000" bIns="64008" numCol="1" spcCol="1270" anchor="t" anchorCtr="0">
          <a:noAutofit/>
        </a:bodyPr>
        <a:lstStyle/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непрограммируемый калькулятор, линейка,				           </a:t>
          </a:r>
          <a:r>
            <a:rPr lang="ru-RU" sz="900" b="1" kern="1200" dirty="0">
              <a:latin typeface="Arial" panose="020B0604020202020204" pitchFamily="34" charset="0"/>
              <a:cs typeface="Arial" panose="020B0604020202020204" pitchFamily="34" charset="0"/>
            </a:rPr>
            <a:t>участник</a:t>
          </a:r>
          <a:b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 географические атласы 7-9 классы						</a:t>
          </a:r>
          <a:r>
            <a:rPr lang="ru-RU" sz="900" b="1" kern="1200" dirty="0">
              <a:latin typeface="Arial" panose="020B0604020202020204" pitchFamily="34" charset="0"/>
              <a:cs typeface="Arial" panose="020B0604020202020204" pitchFamily="34" charset="0"/>
            </a:rPr>
            <a:t>ППЭ</a:t>
          </a:r>
          <a:endParaRPr lang="ru-RU" sz="9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415027"/>
        <a:ext cx="5221381" cy="452024"/>
      </dsp:txXfrm>
    </dsp:sp>
    <dsp:sp modelId="{6A94EB3E-4713-4E3C-887A-B2EE633C7FA1}">
      <dsp:nvSpPr>
        <dsp:cNvPr id="0" name=""/>
        <dsp:cNvSpPr/>
      </dsp:nvSpPr>
      <dsp:spPr>
        <a:xfrm>
          <a:off x="261069" y="2311707"/>
          <a:ext cx="3654967" cy="206640"/>
        </a:xfrm>
        <a:prstGeom prst="roundRect">
          <a:avLst/>
        </a:prstGeom>
        <a:solidFill>
          <a:schemeClr val="accent1">
            <a:shade val="80000"/>
            <a:hueOff val="204164"/>
            <a:satOff val="-2928"/>
            <a:lumOff val="170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149" tIns="0" rIns="138149" bIns="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>
              <a:latin typeface="Arial" panose="020B0604020202020204" pitchFamily="34" charset="0"/>
              <a:cs typeface="Arial" panose="020B0604020202020204" pitchFamily="34" charset="0"/>
            </a:rPr>
            <a:t>география</a:t>
          </a:r>
          <a:endParaRPr lang="ru-RU" sz="10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1156" y="2321794"/>
        <a:ext cx="3634793" cy="186466"/>
      </dsp:txXfrm>
    </dsp:sp>
    <dsp:sp modelId="{354A8236-6802-4F8A-AE8B-1D44713B0DB8}">
      <dsp:nvSpPr>
        <dsp:cNvPr id="0" name=""/>
        <dsp:cNvSpPr/>
      </dsp:nvSpPr>
      <dsp:spPr>
        <a:xfrm>
          <a:off x="0" y="3008172"/>
          <a:ext cx="5221381" cy="330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5237" tIns="145796" rIns="90000" bIns="64008" numCol="1" spcCol="1270" anchor="t" anchorCtr="0">
          <a:noAutofit/>
        </a:bodyPr>
        <a:lstStyle/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0" kern="1200">
              <a:latin typeface="Arial" panose="020B0604020202020204" pitchFamily="34" charset="0"/>
              <a:cs typeface="Arial" panose="020B0604020202020204" pitchFamily="34" charset="0"/>
            </a:rPr>
            <a:t>непрограммируемый калькулятор, линейка					</a:t>
          </a:r>
          <a:r>
            <a:rPr lang="ru-RU" sz="900" b="1" kern="1200">
              <a:latin typeface="Arial" panose="020B0604020202020204" pitchFamily="34" charset="0"/>
              <a:cs typeface="Arial" panose="020B0604020202020204" pitchFamily="34" charset="0"/>
            </a:rPr>
            <a:t>участник</a:t>
          </a:r>
          <a:endParaRPr lang="ru-RU" sz="9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008172"/>
        <a:ext cx="5221381" cy="330750"/>
      </dsp:txXfrm>
    </dsp:sp>
    <dsp:sp modelId="{D150D150-FD0B-4996-B608-EEBD20B8B0B2}">
      <dsp:nvSpPr>
        <dsp:cNvPr id="0" name=""/>
        <dsp:cNvSpPr/>
      </dsp:nvSpPr>
      <dsp:spPr>
        <a:xfrm>
          <a:off x="261069" y="2904852"/>
          <a:ext cx="3654967" cy="206640"/>
        </a:xfrm>
        <a:prstGeom prst="roundRect">
          <a:avLst/>
        </a:prstGeom>
        <a:solidFill>
          <a:schemeClr val="accent1">
            <a:shade val="80000"/>
            <a:hueOff val="255205"/>
            <a:satOff val="-3660"/>
            <a:lumOff val="213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149" tIns="0" rIns="138149" bIns="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>
              <a:latin typeface="Arial" panose="020B0604020202020204" pitchFamily="34" charset="0"/>
              <a:cs typeface="Arial" panose="020B0604020202020204" pitchFamily="34" charset="0"/>
            </a:rPr>
            <a:t>биология</a:t>
          </a:r>
          <a:endParaRPr lang="ru-RU" sz="10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1156" y="2914939"/>
        <a:ext cx="3634793" cy="186466"/>
      </dsp:txXfrm>
    </dsp:sp>
    <dsp:sp modelId="{A9398DFC-9B9C-442C-96B5-0FFD7E2AA60A}">
      <dsp:nvSpPr>
        <dsp:cNvPr id="0" name=""/>
        <dsp:cNvSpPr/>
      </dsp:nvSpPr>
      <dsp:spPr>
        <a:xfrm>
          <a:off x="0" y="3480042"/>
          <a:ext cx="5221381" cy="4520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5237" tIns="145796" rIns="405237" bIns="64008" numCol="1" spcCol="1270" anchor="t" anchorCtr="0">
          <a:noAutofit/>
        </a:bodyPr>
        <a:lstStyle/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 орфографический словарь, сборники лирики, полные тексты художественных произведений								</a:t>
          </a:r>
          <a:r>
            <a:rPr lang="ru-RU" sz="900" b="1" kern="1200" dirty="0">
              <a:latin typeface="Arial" panose="020B0604020202020204" pitchFamily="34" charset="0"/>
              <a:cs typeface="Arial" panose="020B0604020202020204" pitchFamily="34" charset="0"/>
            </a:rPr>
            <a:t>ППЭ</a:t>
          </a:r>
        </a:p>
      </dsp:txBody>
      <dsp:txXfrm>
        <a:off x="0" y="3480042"/>
        <a:ext cx="5221381" cy="452024"/>
      </dsp:txXfrm>
    </dsp:sp>
    <dsp:sp modelId="{BC9E42BB-7B15-423A-B32A-E370D4BFA524}">
      <dsp:nvSpPr>
        <dsp:cNvPr id="0" name=""/>
        <dsp:cNvSpPr/>
      </dsp:nvSpPr>
      <dsp:spPr>
        <a:xfrm>
          <a:off x="261069" y="3376722"/>
          <a:ext cx="3654967" cy="206640"/>
        </a:xfrm>
        <a:prstGeom prst="roundRect">
          <a:avLst/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149" tIns="0" rIns="138149" bIns="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>
              <a:latin typeface="Arial" panose="020B0604020202020204" pitchFamily="34" charset="0"/>
              <a:cs typeface="Arial" panose="020B0604020202020204" pitchFamily="34" charset="0"/>
            </a:rPr>
            <a:t>литература</a:t>
          </a:r>
          <a:endParaRPr lang="ru-RU" sz="10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1156" y="3386809"/>
        <a:ext cx="3634793" cy="1864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9ADA71-B826-47D7-BB45-02DAAA587DE7}">
      <dsp:nvSpPr>
        <dsp:cNvPr id="0" name=""/>
        <dsp:cNvSpPr/>
      </dsp:nvSpPr>
      <dsp:spPr>
        <a:xfrm>
          <a:off x="2" y="443730"/>
          <a:ext cx="8949476" cy="839116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6B60429B-C06E-4401-9FD2-3F093D9DF6CE}">
      <dsp:nvSpPr>
        <dsp:cNvPr id="0" name=""/>
        <dsp:cNvSpPr/>
      </dsp:nvSpPr>
      <dsp:spPr>
        <a:xfrm>
          <a:off x="1705" y="479746"/>
          <a:ext cx="1259831" cy="767083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ЕСТЕСТВЕННО-НАУЧНЫЙ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(2-3 </a:t>
          </a: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предмета </a:t>
          </a:r>
          <a:b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на углубленном </a:t>
          </a:r>
          <a:r>
            <a:rPr lang="ru-RU" sz="700" kern="1200" dirty="0">
              <a:latin typeface="Arial" panose="020B0604020202020204" pitchFamily="34" charset="0"/>
              <a:cs typeface="Arial" panose="020B0604020202020204" pitchFamily="34" charset="0"/>
            </a:rPr>
            <a:t>у</a:t>
          </a: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ровне</a:t>
          </a: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) </a:t>
          </a:r>
        </a:p>
      </dsp:txBody>
      <dsp:txXfrm>
        <a:off x="39151" y="517192"/>
        <a:ext cx="1184939" cy="692191"/>
      </dsp:txXfrm>
    </dsp:sp>
    <dsp:sp modelId="{2826B104-1B78-47C1-B341-326741EA17D9}">
      <dsp:nvSpPr>
        <dsp:cNvPr id="0" name=""/>
        <dsp:cNvSpPr/>
      </dsp:nvSpPr>
      <dsp:spPr>
        <a:xfrm>
          <a:off x="1471509" y="479746"/>
          <a:ext cx="1471861" cy="767083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СОЦИАЛЬНО-ЭКОНОМИЧЕСКИЙ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(2-3 </a:t>
          </a: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предмета </a:t>
          </a:r>
          <a:b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на углубленном </a:t>
          </a:r>
          <a:r>
            <a:rPr lang="ru-RU" sz="700" kern="1200" dirty="0">
              <a:latin typeface="Arial" panose="020B0604020202020204" pitchFamily="34" charset="0"/>
              <a:cs typeface="Arial" panose="020B0604020202020204" pitchFamily="34" charset="0"/>
            </a:rPr>
            <a:t>у</a:t>
          </a: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ровне</a:t>
          </a: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) </a:t>
          </a:r>
        </a:p>
      </dsp:txBody>
      <dsp:txXfrm>
        <a:off x="1508955" y="517192"/>
        <a:ext cx="1396969" cy="692191"/>
      </dsp:txXfrm>
    </dsp:sp>
    <dsp:sp modelId="{FAFA2394-FCD7-4423-90B3-F1238E47DB81}">
      <dsp:nvSpPr>
        <dsp:cNvPr id="0" name=""/>
        <dsp:cNvSpPr/>
      </dsp:nvSpPr>
      <dsp:spPr>
        <a:xfrm>
          <a:off x="3153342" y="479746"/>
          <a:ext cx="1259831" cy="767083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ru-RU" sz="900" b="1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ГУМАНИТАРНЫЙ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(2 </a:t>
          </a: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предмета </a:t>
          </a:r>
          <a:b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на углубленном </a:t>
          </a:r>
          <a:r>
            <a:rPr lang="ru-RU" sz="700" kern="1200" dirty="0">
              <a:latin typeface="Arial" panose="020B0604020202020204" pitchFamily="34" charset="0"/>
              <a:cs typeface="Arial" panose="020B0604020202020204" pitchFamily="34" charset="0"/>
            </a:rPr>
            <a:t>у</a:t>
          </a: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ровне</a:t>
          </a: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) </a:t>
          </a:r>
        </a:p>
      </dsp:txBody>
      <dsp:txXfrm>
        <a:off x="3190788" y="517192"/>
        <a:ext cx="1184939" cy="692191"/>
      </dsp:txXfrm>
    </dsp:sp>
    <dsp:sp modelId="{8130DC1A-0CD1-4182-93DB-727FB60744D1}">
      <dsp:nvSpPr>
        <dsp:cNvPr id="0" name=""/>
        <dsp:cNvSpPr/>
      </dsp:nvSpPr>
      <dsp:spPr>
        <a:xfrm>
          <a:off x="4623146" y="479746"/>
          <a:ext cx="1385021" cy="767083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ru-RU" sz="900" b="1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ТЕХНОЛОГИЧЕСКИЙ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(2-3 </a:t>
          </a: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предмета </a:t>
          </a:r>
          <a:b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на углубленном </a:t>
          </a:r>
          <a:r>
            <a:rPr lang="ru-RU" sz="700" kern="1200" dirty="0">
              <a:latin typeface="Arial" panose="020B0604020202020204" pitchFamily="34" charset="0"/>
              <a:cs typeface="Arial" panose="020B0604020202020204" pitchFamily="34" charset="0"/>
            </a:rPr>
            <a:t>у</a:t>
          </a: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ровне</a:t>
          </a: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) </a:t>
          </a:r>
        </a:p>
      </dsp:txBody>
      <dsp:txXfrm>
        <a:off x="4660592" y="517192"/>
        <a:ext cx="1310129" cy="692191"/>
      </dsp:txXfrm>
    </dsp:sp>
    <dsp:sp modelId="{BDF7C143-DACD-4048-8D24-DE4F4BC35890}">
      <dsp:nvSpPr>
        <dsp:cNvPr id="0" name=""/>
        <dsp:cNvSpPr/>
      </dsp:nvSpPr>
      <dsp:spPr>
        <a:xfrm>
          <a:off x="6218139" y="479746"/>
          <a:ext cx="1259831" cy="767083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ru-RU" sz="900" b="1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УНИВЕРСАЛЬНЫЙ</a:t>
          </a:r>
          <a:endParaRPr lang="ru-RU" sz="800" b="1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(2 </a:t>
          </a: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предмета </a:t>
          </a:r>
          <a:b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на углубленном </a:t>
          </a:r>
          <a:r>
            <a:rPr lang="ru-RU" sz="700" kern="1200" dirty="0">
              <a:latin typeface="Arial" panose="020B0604020202020204" pitchFamily="34" charset="0"/>
              <a:cs typeface="Arial" panose="020B0604020202020204" pitchFamily="34" charset="0"/>
            </a:rPr>
            <a:t>у</a:t>
          </a: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ровне</a:t>
          </a: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) </a:t>
          </a:r>
        </a:p>
      </dsp:txBody>
      <dsp:txXfrm>
        <a:off x="6255585" y="517192"/>
        <a:ext cx="1184939" cy="692191"/>
      </dsp:txXfrm>
    </dsp:sp>
    <dsp:sp modelId="{3696D340-367A-418E-94BD-66BB4BFC7C0A}">
      <dsp:nvSpPr>
        <dsp:cNvPr id="0" name=""/>
        <dsp:cNvSpPr/>
      </dsp:nvSpPr>
      <dsp:spPr>
        <a:xfrm>
          <a:off x="7687943" y="479888"/>
          <a:ext cx="1259831" cy="76680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ru-RU" sz="900" b="1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АГРАРНЫЙ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2-3</a:t>
          </a: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 предмета </a:t>
          </a:r>
          <a:b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на углубленном </a:t>
          </a:r>
          <a:r>
            <a:rPr lang="ru-RU" sz="700" kern="1200" dirty="0">
              <a:latin typeface="Arial" panose="020B0604020202020204" pitchFamily="34" charset="0"/>
              <a:cs typeface="Arial" panose="020B0604020202020204" pitchFamily="34" charset="0"/>
            </a:rPr>
            <a:t>у</a:t>
          </a: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ровне) </a:t>
          </a:r>
          <a:endParaRPr lang="ru-RU" sz="700" b="1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725375" y="517320"/>
        <a:ext cx="1184967" cy="69193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295" cy="4934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195" y="1"/>
            <a:ext cx="2946388" cy="4934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82C9D-48CF-4EE4-80FC-C314B83EDB99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6957"/>
            <a:ext cx="2945295" cy="4934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195" y="9376957"/>
            <a:ext cx="2946388" cy="4934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FAB01-81D1-4706-B10C-0EAC0CDEE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804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36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50" y="0"/>
            <a:ext cx="2945659" cy="4936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3F04D-B387-4768-89B5-F4049C0C795A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89520"/>
            <a:ext cx="5438140" cy="444269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377317"/>
            <a:ext cx="2945659" cy="4936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50" y="9377317"/>
            <a:ext cx="2945659" cy="4936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12879-EBC8-4BD6-B197-DA9DDED6C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830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oc.fipi.ru/gve/gve-9/2022/pismo_ron_ot_14_02_22_04_36_minimalnyye_bally_oge_i_gve_9.pdf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doc.fipi.ru/gve/gve-9/2022/pismo_ron_ot_14_02_22_04_36_minimalnyye_bally_oge_i_gve_9.pdf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mstu.ru/bachelor/majors/programmnaa-inzeneria-090304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pk.msu.ru/files/2025/kcp_bak.pdf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12879-EBC8-4BD6-B197-DA9DDED6C34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518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12879-EBC8-4BD6-B197-DA9DDED6C34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607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AFDA5-4C77-45CD-A67B-54285451F069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249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Добрый вечер, уважаемые родители, педагоги, участники областного родительского собрания</a:t>
            </a:r>
          </a:p>
          <a:p>
            <a:r>
              <a:rPr lang="ru-RU" altLang="ru-RU"/>
              <a:t>Общаясь с выпускниками и их родителями, часто вижу панические настроения: какие ужасные эти экзамены ОГЭ и ЕГЭ — сложные и вообще  после них дети отвыкают думать.</a:t>
            </a:r>
          </a:p>
          <a:p>
            <a:r>
              <a:rPr lang="ru-RU" altLang="ru-RU"/>
              <a:t>Выпускной класс — самое трудное время для школьников, их родителей и учителей. Тревоги, неуверенность, недосып, да и обычные конфликты с ровесниками, влюбленность — все это наваливается на ребенка. Как ему помочь?  А в этом случае мы с вами должны, именно, помочь, а не давить на ребенка. Я не психолог, но все же, каждый родитель  в душе немного психолог и сегодня я предлагаю вам  послушать советы  опытных родителей, которые уже  прошли все</a:t>
            </a:r>
            <a:r>
              <a:rPr lang="ru-RU" altLang="ru-RU" b="1"/>
              <a:t>   </a:t>
            </a:r>
            <a:r>
              <a:rPr lang="ru-RU" altLang="ru-RU"/>
              <a:t>этапы подготовки и сдачи экзаменов, внимание на экран:</a:t>
            </a:r>
            <a:endParaRPr lang="ru-RU" altLang="ru-RU" b="1"/>
          </a:p>
          <a:p>
            <a:r>
              <a:rPr lang="ru-RU" altLang="ru-RU" b="1"/>
              <a:t>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CDF29D-8690-401A-932D-BC093AEB321D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705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И так подведем итог:</a:t>
            </a:r>
          </a:p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689C5B-2887-4826-9D19-F451B411D1AB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830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BF20A3-8824-430F-96CD-BC20AD2B7E46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461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900" dirty="0"/>
              <a:t>В 2025 году родители смогут проверить свои знания математике.  </a:t>
            </a:r>
          </a:p>
          <a:p>
            <a:pPr algn="l"/>
            <a:r>
              <a:rPr lang="ru-RU" sz="900" dirty="0"/>
              <a:t>Для акции разработаны сокращенные варианты экзаменационных работ.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12879-EBC8-4BD6-B197-DA9DDED6C343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761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92">
              <a:defRPr/>
            </a:pPr>
            <a:endParaRPr lang="ru-RU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2BB14-395F-4029-ABE9-2F7DE4D9A32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311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Ориентируйтесь на свои образовательные планы. ОГЭ — не только своеобразная отработка условий и формата ЕГЭ, но и необходимое испытание перед продолжением обучения в профильных классах. Стоит заранее узнать, какие баллы необходимы для поступления на интересующие вас направления углубленного обучения. Кроме того, выбирая конкретные предметы на ОГЭ, выпускник получает шанс примериться к их ЕГЭ-аналогам, которые потребуются уже для полноценного поступления в вуз.</a:t>
            </a:r>
          </a:p>
          <a:p>
            <a:r>
              <a:rPr lang="ru-RU" dirty="0"/>
              <a:t>Изучите минимальные баллы. Если сдача ОГЭ для вас — только необходимость, тратить время на которую не хочется, можно справиться с экзаменами, просто выбрав самые простые из них. Поможет таблица с минимальными баллами с </a:t>
            </a:r>
            <a:r>
              <a:rPr lang="ru-RU" u="sng" dirty="0">
                <a:hlinkClick r:id="rId3"/>
              </a:rPr>
              <a:t>сайта ФИПИ</a:t>
            </a:r>
            <a:r>
              <a:rPr lang="ru-RU" dirty="0"/>
              <a:t>.</a:t>
            </a:r>
          </a:p>
          <a:p>
            <a:r>
              <a:rPr lang="ru-RU" dirty="0"/>
              <a:t>Разберитесь в структуре ОГЭ. Количество заданий с кратким и развернутым ответом в ОГЭ разнится от предмета к предмету. Иными словами, в некоторых дисциплинах «сложных» вопросов меньше, а к тесту готовиться легче. Предварительный анализ займет пару часов, но сэкономит недели учебного времени.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12879-EBC8-4BD6-B197-DA9DDED6C34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43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7950" y="741363"/>
            <a:ext cx="6581775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 проведении ГИА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2BB14-395F-4029-ABE9-2F7DE4D9A32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138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Ориентируйтесь на свои образовательные планы. ОГЭ — не только своеобразная отработка условий и формата ЕГЭ, но и необходимое испытание перед продолжением обучения в профильных классах. Стоит заранее узнать, какие баллы необходимы для поступления на интересующие вас направления углубленного обучения. Кроме того, выбирая конкретные предметы на ОГЭ, выпускник получает шанс примериться к их ЕГЭ-аналогам, которые потребуются уже для полноценного поступления в вуз.</a:t>
            </a:r>
          </a:p>
          <a:p>
            <a:r>
              <a:rPr lang="ru-RU" sz="1200" dirty="0"/>
              <a:t>Изучите минимальные баллы. Если сдача ОГЭ для вас — только необходимость, тратить время на которую не хочется, можно справиться с экзаменами, просто выбрав самые простые из них. Поможет таблица с минимальными баллами с </a:t>
            </a:r>
            <a:r>
              <a:rPr lang="ru-RU" sz="1200" u="sng" dirty="0">
                <a:hlinkClick r:id="rId3"/>
              </a:rPr>
              <a:t>сайта ФИПИ</a:t>
            </a:r>
            <a:r>
              <a:rPr lang="ru-RU" sz="1200" dirty="0"/>
              <a:t>.</a:t>
            </a:r>
          </a:p>
          <a:p>
            <a:r>
              <a:rPr lang="ru-RU" sz="1200" dirty="0"/>
              <a:t>Разберитесь в структуре ОГЭ. Количество заданий с кратким и развернутым ответом в ОГЭ разнится от предмета к предмету. Иными словами, в некоторых дисциплинах «сложных» вопросов меньше, а к тесту готовиться легче. Предварительный анализ займет пару часов, но сэкономит недели учебного времени.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2BB14-395F-4029-ABE9-2F7DE4D9A32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311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8894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19100" y="1233488"/>
            <a:ext cx="5916613" cy="33289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7093" fontAlgn="base">
              <a:spcBef>
                <a:spcPct val="0"/>
              </a:spcBef>
              <a:spcAft>
                <a:spcPct val="0"/>
              </a:spcAft>
              <a:defRPr/>
            </a:pPr>
            <a:fld id="{47D6B1AC-6D36-4289-B95E-21BC0A0D08EF}" type="slidenum">
              <a:rPr lang="ru-RU">
                <a:solidFill>
                  <a:prstClr val="black"/>
                </a:solidFill>
                <a:latin typeface="Calibri"/>
                <a:cs typeface="Arial" charset="0"/>
              </a:rPr>
              <a:pPr defTabSz="457093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432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8894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ru-RU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2025 года списки экзаменов для поступления в вузы формируются так:</a:t>
            </a:r>
          </a:p>
          <a:p>
            <a:pPr fontAlgn="base"/>
            <a:r>
              <a:rPr lang="ru-RU" sz="9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«Вступительное испытание — 1»</a:t>
            </a: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русский язык. Он требуется при поступлении на любое направление в любом российском вузе.</a:t>
            </a:r>
          </a:p>
          <a:p>
            <a:pPr fontAlgn="base"/>
            <a:r>
              <a:rPr lang="ru-RU" sz="9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«Вступительное испытание — 2»</a:t>
            </a: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это профильный предмет для данного направления, который выбирается вузом из перечня </a:t>
            </a:r>
            <a:r>
              <a:rPr lang="ru-RU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Минобрнауки</a:t>
            </a: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/>
            <a:r>
              <a:rPr lang="ru-RU" sz="9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«Вступительное испытание — 3»</a:t>
            </a: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может включать несколько вариантов на выбор абитуриента. Например, для поступления на направление </a:t>
            </a: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«Программная инженерия»</a:t>
            </a: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 МГТУ имени Н.Э. Баумана абитуриент имеет право выбрать третьим предметом физику или информатику.</a:t>
            </a:r>
          </a:p>
          <a:p>
            <a:pPr marL="0" marR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«Вступительное испытание — 4»</a:t>
            </a: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как правило, вводится только некоторыми высокорейтинговыми вузами. Например, в </a:t>
            </a: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МГУ</a:t>
            </a: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для поступления на специальность «Фундаментальная информатика и информационные технологии» требуется сдать ЕГЭ по четырем предметам: по русскому языку, математике, физике и информатике.</a:t>
            </a:r>
          </a:p>
          <a:p>
            <a:pPr fontAlgn="base"/>
            <a:endParaRPr lang="ru-RU" sz="9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Зачисление происходит после подачи заявления в конкретный вуз, если абитуриент прошел по баллам и подал согласие на зачисление. которое подается в электронном виде</a:t>
            </a:r>
            <a:b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день зачисления абитуриенты должны документально подтвердить свое согласие на поступление, принеся соответствующий документ в приемную комиссию или поставить отметку через портал «</a:t>
            </a:r>
            <a:r>
              <a:rPr lang="ru-RU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Госуслуги</a:t>
            </a: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 Ранее согласие подавалось в виде оригинала аттестата</a:t>
            </a:r>
          </a:p>
          <a:p>
            <a:pPr fontAlgn="base"/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Согласие на поступление можно подать только в один вуз</a:t>
            </a:r>
          </a:p>
          <a:p>
            <a:pPr fontAlgn="base"/>
            <a:endParaRPr lang="ru-RU" sz="9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ru-RU" sz="9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Вузы теперь имеют право поощрять абитуриентов за наличие дополнительного образования.</a:t>
            </a: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Порядок начисления баллов определяется самими учебными заведениями. Это позволяет вузам отбирать студентов, уже имеющих релевантные для их образовательных программ знания. Например, технический институт может дать баллы за IT-курсы, а консерватория — за окончание музыкальной школы.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победа в олимпиаде или отраслевом конкурсе, организованными работодателем. Также пять баллов даются за участие в </a:t>
            </a:r>
            <a:r>
              <a:rPr lang="ru-RU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профориентационных</a:t>
            </a: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мероприятиях. </a:t>
            </a:r>
          </a:p>
          <a:p>
            <a:pPr marL="0" indent="0">
              <a:buNone/>
            </a:pPr>
            <a:endParaRPr lang="ru-RU" sz="9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Согласие можно будет дать онлайн с помощью ЕПГУ, лично, на сайте ВУЗа или почтой. Если вы лично подавали заявления в университет, при этом предоставили номер СНИЛС и дали разрешение на передачу данных в Единый портал государственных услуг (ЕПГУ), то согласие можно будет поставить онлайн через </a:t>
            </a:r>
            <a:r>
              <a:rPr lang="ru-RU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Госуслуги</a:t>
            </a: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12879-EBC8-4BD6-B197-DA9DDED6C34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607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DE1DB-3ABB-4723-AC64-78E876B4613B}" type="datetime1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4658-2238-4D71-BC42-9D63677F7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15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8FA0B-D736-4779-9D5B-960854C511B0}" type="datetime1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4658-2238-4D71-BC42-9D63677F7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667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B239C-745D-466C-B1FB-A7DE7B69533C}" type="datetime1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4658-2238-4D71-BC42-9D63677F7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4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BB5-C0B3-46AC-9D11-7B1D5ECF6F94}" type="datetime1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4658-2238-4D71-BC42-9D63677F7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029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62524-9EBE-4142-AD4A-4D3527B072E2}" type="datetime1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4658-2238-4D71-BC42-9D63677F7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587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8988A-958F-4883-9741-DDCD8E927B98}" type="datetime1">
              <a:rPr lang="ru-RU" smtClean="0"/>
              <a:t>26.02.2025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4658-2238-4D71-BC42-9D63677F7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880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804D5-7E6C-4AAD-B67F-DE7D04B1EFBF}" type="datetime1">
              <a:rPr lang="ru-RU" smtClean="0"/>
              <a:t>26.02.2025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4658-2238-4D71-BC42-9D63677F7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989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AAB8-87AF-418A-8AFC-0641B4AB1C5E}" type="datetime1">
              <a:rPr lang="ru-RU" smtClean="0"/>
              <a:t>26.02.2025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4658-2238-4D71-BC42-9D63677F7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163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4318-5CD2-4168-88DA-BD3747EB793D}" type="datetime1">
              <a:rPr lang="ru-RU" smtClean="0"/>
              <a:t>26.02.2025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4658-2238-4D71-BC42-9D63677F7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915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0E48-9CA2-4780-8DB1-516C37618F8F}" type="datetime1">
              <a:rPr lang="ru-RU" smtClean="0"/>
              <a:t>26.02.2025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4658-2238-4D71-BC42-9D63677F7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376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35C5-6E4A-4020-A3EB-EF6D1E7F346A}" type="datetime1">
              <a:rPr lang="ru-RU" smtClean="0"/>
              <a:t>26.02.2025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4658-2238-4D71-BC42-9D63677F7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868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D6119-8501-40E2-8E22-1CC34FEDA875}" type="datetime1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D4658-2238-4D71-BC42-9D63677F7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84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wall-217672002_191" TargetMode="External"/><Relationship Id="rId13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hyperlink" Target="https://vk.com/wall-217672002_189" TargetMode="External"/><Relationship Id="rId12" Type="http://schemas.openxmlformats.org/officeDocument/2006/relationships/hyperlink" Target="https://vk.com/wall-217672002_197" TargetMode="External"/><Relationship Id="rId2" Type="http://schemas.openxmlformats.org/officeDocument/2006/relationships/image" Target="../media/image25.jpeg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k.com/wall-217672002_187" TargetMode="External"/><Relationship Id="rId11" Type="http://schemas.openxmlformats.org/officeDocument/2006/relationships/hyperlink" Target="https://vk.com/wall-217672002_198" TargetMode="External"/><Relationship Id="rId5" Type="http://schemas.openxmlformats.org/officeDocument/2006/relationships/hyperlink" Target="https://vk.com/wall-217672002_184" TargetMode="External"/><Relationship Id="rId15" Type="http://schemas.openxmlformats.org/officeDocument/2006/relationships/image" Target="../media/image28.png"/><Relationship Id="rId10" Type="http://schemas.openxmlformats.org/officeDocument/2006/relationships/hyperlink" Target="https://vk.com/wall-217672002_195" TargetMode="External"/><Relationship Id="rId4" Type="http://schemas.openxmlformats.org/officeDocument/2006/relationships/hyperlink" Target="https://vk.com/wall-217672002_182" TargetMode="External"/><Relationship Id="rId9" Type="http://schemas.openxmlformats.org/officeDocument/2006/relationships/hyperlink" Target="https://vk.com/wall-217672002_190" TargetMode="External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9.xml"/><Relationship Id="rId11" Type="http://schemas.openxmlformats.org/officeDocument/2006/relationships/image" Target="../media/image29.jpeg"/><Relationship Id="rId5" Type="http://schemas.openxmlformats.org/officeDocument/2006/relationships/diagramLayout" Target="../diagrams/layout9.xml"/><Relationship Id="rId10" Type="http://schemas.openxmlformats.org/officeDocument/2006/relationships/image" Target="../media/image12.jpeg"/><Relationship Id="rId4" Type="http://schemas.openxmlformats.org/officeDocument/2006/relationships/diagramData" Target="../diagrams/data9.xml"/><Relationship Id="rId9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image" Target="../media/image30.png"/><Relationship Id="rId18" Type="http://schemas.microsoft.com/office/2007/relationships/diagramDrawing" Target="../diagrams/drawing12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12" Type="http://schemas.openxmlformats.org/officeDocument/2006/relationships/image" Target="../media/image22.png"/><Relationship Id="rId17" Type="http://schemas.openxmlformats.org/officeDocument/2006/relationships/diagramColors" Target="../diagrams/colors12.xml"/><Relationship Id="rId2" Type="http://schemas.openxmlformats.org/officeDocument/2006/relationships/diagramData" Target="../diagrams/data10.xml"/><Relationship Id="rId16" Type="http://schemas.openxmlformats.org/officeDocument/2006/relationships/diagramQuickStyle" Target="../diagrams/quickStyle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5" Type="http://schemas.openxmlformats.org/officeDocument/2006/relationships/diagramLayout" Target="../diagrams/layout12.xml"/><Relationship Id="rId10" Type="http://schemas.openxmlformats.org/officeDocument/2006/relationships/diagramColors" Target="../diagrams/colors11.xml"/><Relationship Id="rId19" Type="http://schemas.openxmlformats.org/officeDocument/2006/relationships/image" Target="../media/image12.jpeg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Relationship Id="rId14" Type="http://schemas.openxmlformats.org/officeDocument/2006/relationships/diagramData" Target="../diagrams/data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13.xml"/><Relationship Id="rId12" Type="http://schemas.openxmlformats.org/officeDocument/2006/relationships/image" Target="../media/image12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3.xml"/><Relationship Id="rId11" Type="http://schemas.openxmlformats.org/officeDocument/2006/relationships/image" Target="../media/image32.png"/><Relationship Id="rId5" Type="http://schemas.openxmlformats.org/officeDocument/2006/relationships/diagramData" Target="../diagrams/data13.xml"/><Relationship Id="rId10" Type="http://schemas.openxmlformats.org/officeDocument/2006/relationships/image" Target="../media/image31.jpeg"/><Relationship Id="rId4" Type="http://schemas.openxmlformats.org/officeDocument/2006/relationships/chart" Target="../charts/chart5.xml"/><Relationship Id="rId9" Type="http://schemas.microsoft.com/office/2007/relationships/diagramDrawing" Target="../diagrams/drawin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8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diagramLayout" Target="../diagrams/layout15.xml"/><Relationship Id="rId18" Type="http://schemas.openxmlformats.org/officeDocument/2006/relationships/diagramLayout" Target="../diagrams/layout16.xml"/><Relationship Id="rId26" Type="http://schemas.openxmlformats.org/officeDocument/2006/relationships/diagramData" Target="../diagrams/data17.xml"/><Relationship Id="rId3" Type="http://schemas.openxmlformats.org/officeDocument/2006/relationships/image" Target="../media/image36.png"/><Relationship Id="rId21" Type="http://schemas.microsoft.com/office/2007/relationships/diagramDrawing" Target="../diagrams/drawing16.xml"/><Relationship Id="rId7" Type="http://schemas.openxmlformats.org/officeDocument/2006/relationships/diagramData" Target="../diagrams/data14.xml"/><Relationship Id="rId12" Type="http://schemas.openxmlformats.org/officeDocument/2006/relationships/diagramData" Target="../diagrams/data15.xml"/><Relationship Id="rId17" Type="http://schemas.openxmlformats.org/officeDocument/2006/relationships/diagramData" Target="../diagrams/data16.xml"/><Relationship Id="rId25" Type="http://schemas.openxmlformats.org/officeDocument/2006/relationships/image" Target="../media/image51.png"/><Relationship Id="rId2" Type="http://schemas.openxmlformats.org/officeDocument/2006/relationships/image" Target="../media/image22.png"/><Relationship Id="rId16" Type="http://schemas.microsoft.com/office/2007/relationships/diagramDrawing" Target="../diagrams/drawing15.xml"/><Relationship Id="rId20" Type="http://schemas.openxmlformats.org/officeDocument/2006/relationships/diagramColors" Target="../diagrams/colors16.xml"/><Relationship Id="rId29" Type="http://schemas.openxmlformats.org/officeDocument/2006/relationships/diagramColors" Target="../diagrams/colors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diagramDrawing" Target="../diagrams/drawing14.xml"/><Relationship Id="rId24" Type="http://schemas.openxmlformats.org/officeDocument/2006/relationships/image" Target="../media/image50.png"/><Relationship Id="rId5" Type="http://schemas.openxmlformats.org/officeDocument/2006/relationships/image" Target="../media/image38.png"/><Relationship Id="rId15" Type="http://schemas.openxmlformats.org/officeDocument/2006/relationships/diagramColors" Target="../diagrams/colors15.xml"/><Relationship Id="rId23" Type="http://schemas.openxmlformats.org/officeDocument/2006/relationships/image" Target="../media/image49.png"/><Relationship Id="rId28" Type="http://schemas.openxmlformats.org/officeDocument/2006/relationships/diagramQuickStyle" Target="../diagrams/quickStyle17.xml"/><Relationship Id="rId10" Type="http://schemas.openxmlformats.org/officeDocument/2006/relationships/diagramColors" Target="../diagrams/colors14.xml"/><Relationship Id="rId19" Type="http://schemas.openxmlformats.org/officeDocument/2006/relationships/diagramQuickStyle" Target="../diagrams/quickStyle16.xml"/><Relationship Id="rId31" Type="http://schemas.openxmlformats.org/officeDocument/2006/relationships/image" Target="../media/image12.jpeg"/><Relationship Id="rId4" Type="http://schemas.openxmlformats.org/officeDocument/2006/relationships/image" Target="../media/image37.gif"/><Relationship Id="rId9" Type="http://schemas.openxmlformats.org/officeDocument/2006/relationships/diagramQuickStyle" Target="../diagrams/quickStyle14.xml"/><Relationship Id="rId14" Type="http://schemas.openxmlformats.org/officeDocument/2006/relationships/diagramQuickStyle" Target="../diagrams/quickStyle15.xml"/><Relationship Id="rId22" Type="http://schemas.openxmlformats.org/officeDocument/2006/relationships/image" Target="../media/image48.png"/><Relationship Id="rId27" Type="http://schemas.openxmlformats.org/officeDocument/2006/relationships/diagramLayout" Target="../diagrams/layout17.xml"/><Relationship Id="rId30" Type="http://schemas.microsoft.com/office/2007/relationships/diagramDrawing" Target="../diagrams/drawing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diagramColors" Target="../diagrams/colors19.xml"/><Relationship Id="rId18" Type="http://schemas.openxmlformats.org/officeDocument/2006/relationships/diagramColors" Target="../diagrams/colors20.xml"/><Relationship Id="rId3" Type="http://schemas.openxmlformats.org/officeDocument/2006/relationships/diagramLayout" Target="../diagrams/layout18.xml"/><Relationship Id="rId7" Type="http://schemas.openxmlformats.org/officeDocument/2006/relationships/image" Target="../media/image22.png"/><Relationship Id="rId12" Type="http://schemas.openxmlformats.org/officeDocument/2006/relationships/diagramQuickStyle" Target="../diagrams/quickStyle19.xml"/><Relationship Id="rId17" Type="http://schemas.openxmlformats.org/officeDocument/2006/relationships/diagramQuickStyle" Target="../diagrams/quickStyle20.xml"/><Relationship Id="rId2" Type="http://schemas.openxmlformats.org/officeDocument/2006/relationships/diagramData" Target="../diagrams/data18.xml"/><Relationship Id="rId16" Type="http://schemas.openxmlformats.org/officeDocument/2006/relationships/diagramLayout" Target="../diagrams/layout20.xml"/><Relationship Id="rId20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11" Type="http://schemas.openxmlformats.org/officeDocument/2006/relationships/diagramLayout" Target="../diagrams/layout19.xml"/><Relationship Id="rId5" Type="http://schemas.openxmlformats.org/officeDocument/2006/relationships/diagramColors" Target="../diagrams/colors18.xml"/><Relationship Id="rId15" Type="http://schemas.openxmlformats.org/officeDocument/2006/relationships/diagramData" Target="../diagrams/data20.xml"/><Relationship Id="rId10" Type="http://schemas.openxmlformats.org/officeDocument/2006/relationships/diagramData" Target="../diagrams/data19.xml"/><Relationship Id="rId19" Type="http://schemas.microsoft.com/office/2007/relationships/diagramDrawing" Target="../diagrams/drawing20.xml"/><Relationship Id="rId4" Type="http://schemas.openxmlformats.org/officeDocument/2006/relationships/diagramQuickStyle" Target="../diagrams/quickStyle18.xml"/><Relationship Id="rId9" Type="http://schemas.openxmlformats.org/officeDocument/2006/relationships/image" Target="../media/image52.png"/><Relationship Id="rId14" Type="http://schemas.microsoft.com/office/2007/relationships/diagramDrawing" Target="../diagrams/drawing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2.xml"/><Relationship Id="rId13" Type="http://schemas.openxmlformats.org/officeDocument/2006/relationships/diagramData" Target="../diagrams/data23.xml"/><Relationship Id="rId18" Type="http://schemas.openxmlformats.org/officeDocument/2006/relationships/image" Target="../media/image8.png"/><Relationship Id="rId26" Type="http://schemas.openxmlformats.org/officeDocument/2006/relationships/image" Target="../media/image12.jpeg"/><Relationship Id="rId3" Type="http://schemas.openxmlformats.org/officeDocument/2006/relationships/diagramLayout" Target="../diagrams/layout21.xml"/><Relationship Id="rId21" Type="http://schemas.openxmlformats.org/officeDocument/2006/relationships/diagramQuickStyle" Target="../diagrams/quickStyle24.xml"/><Relationship Id="rId7" Type="http://schemas.openxmlformats.org/officeDocument/2006/relationships/diagramData" Target="../diagrams/data22.xml"/><Relationship Id="rId12" Type="http://schemas.openxmlformats.org/officeDocument/2006/relationships/image" Target="../media/image53.jpeg"/><Relationship Id="rId17" Type="http://schemas.microsoft.com/office/2007/relationships/diagramDrawing" Target="../diagrams/drawing23.xml"/><Relationship Id="rId25" Type="http://schemas.openxmlformats.org/officeDocument/2006/relationships/image" Target="../media/image19.png"/><Relationship Id="rId2" Type="http://schemas.openxmlformats.org/officeDocument/2006/relationships/diagramData" Target="../diagrams/data21.xml"/><Relationship Id="rId16" Type="http://schemas.openxmlformats.org/officeDocument/2006/relationships/diagramColors" Target="../diagrams/colors23.xml"/><Relationship Id="rId20" Type="http://schemas.openxmlformats.org/officeDocument/2006/relationships/diagramLayout" Target="../diagrams/layout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1.xml"/><Relationship Id="rId11" Type="http://schemas.microsoft.com/office/2007/relationships/diagramDrawing" Target="../diagrams/drawing22.xml"/><Relationship Id="rId24" Type="http://schemas.openxmlformats.org/officeDocument/2006/relationships/image" Target="../media/image54.png"/><Relationship Id="rId5" Type="http://schemas.openxmlformats.org/officeDocument/2006/relationships/diagramColors" Target="../diagrams/colors21.xml"/><Relationship Id="rId15" Type="http://schemas.openxmlformats.org/officeDocument/2006/relationships/diagramQuickStyle" Target="../diagrams/quickStyle23.xml"/><Relationship Id="rId23" Type="http://schemas.microsoft.com/office/2007/relationships/diagramDrawing" Target="../diagrams/drawing24.xml"/><Relationship Id="rId10" Type="http://schemas.openxmlformats.org/officeDocument/2006/relationships/diagramColors" Target="../diagrams/colors22.xml"/><Relationship Id="rId19" Type="http://schemas.openxmlformats.org/officeDocument/2006/relationships/diagramData" Target="../diagrams/data24.xml"/><Relationship Id="rId4" Type="http://schemas.openxmlformats.org/officeDocument/2006/relationships/diagramQuickStyle" Target="../diagrams/quickStyle21.xml"/><Relationship Id="rId9" Type="http://schemas.openxmlformats.org/officeDocument/2006/relationships/diagramQuickStyle" Target="../diagrams/quickStyle22.xml"/><Relationship Id="rId14" Type="http://schemas.openxmlformats.org/officeDocument/2006/relationships/diagramLayout" Target="../diagrams/layout23.xml"/><Relationship Id="rId22" Type="http://schemas.openxmlformats.org/officeDocument/2006/relationships/diagramColors" Target="../diagrams/colors2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6.xml"/><Relationship Id="rId13" Type="http://schemas.openxmlformats.org/officeDocument/2006/relationships/diagramLayout" Target="../diagrams/layout27.xml"/><Relationship Id="rId18" Type="http://schemas.openxmlformats.org/officeDocument/2006/relationships/diagramLayout" Target="../diagrams/layout28.xml"/><Relationship Id="rId26" Type="http://schemas.openxmlformats.org/officeDocument/2006/relationships/image" Target="../media/image58.png"/><Relationship Id="rId3" Type="http://schemas.openxmlformats.org/officeDocument/2006/relationships/diagramLayout" Target="../diagrams/layout25.xml"/><Relationship Id="rId21" Type="http://schemas.microsoft.com/office/2007/relationships/diagramDrawing" Target="../diagrams/drawing28.xml"/><Relationship Id="rId7" Type="http://schemas.openxmlformats.org/officeDocument/2006/relationships/diagramData" Target="../diagrams/data26.xml"/><Relationship Id="rId12" Type="http://schemas.openxmlformats.org/officeDocument/2006/relationships/diagramData" Target="../diagrams/data27.xml"/><Relationship Id="rId17" Type="http://schemas.openxmlformats.org/officeDocument/2006/relationships/diagramData" Target="../diagrams/data28.xml"/><Relationship Id="rId25" Type="http://schemas.openxmlformats.org/officeDocument/2006/relationships/image" Target="../media/image57.png"/><Relationship Id="rId2" Type="http://schemas.openxmlformats.org/officeDocument/2006/relationships/diagramData" Target="../diagrams/data25.xml"/><Relationship Id="rId16" Type="http://schemas.microsoft.com/office/2007/relationships/diagramDrawing" Target="../diagrams/drawing27.xml"/><Relationship Id="rId20" Type="http://schemas.openxmlformats.org/officeDocument/2006/relationships/diagramColors" Target="../diagrams/colors2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5.xml"/><Relationship Id="rId11" Type="http://schemas.microsoft.com/office/2007/relationships/diagramDrawing" Target="../diagrams/drawing26.xml"/><Relationship Id="rId24" Type="http://schemas.openxmlformats.org/officeDocument/2006/relationships/image" Target="../media/image56.png"/><Relationship Id="rId5" Type="http://schemas.openxmlformats.org/officeDocument/2006/relationships/diagramColors" Target="../diagrams/colors25.xml"/><Relationship Id="rId15" Type="http://schemas.openxmlformats.org/officeDocument/2006/relationships/diagramColors" Target="../diagrams/colors27.xml"/><Relationship Id="rId23" Type="http://schemas.openxmlformats.org/officeDocument/2006/relationships/image" Target="../media/image55.png"/><Relationship Id="rId10" Type="http://schemas.openxmlformats.org/officeDocument/2006/relationships/diagramColors" Target="../diagrams/colors26.xml"/><Relationship Id="rId19" Type="http://schemas.openxmlformats.org/officeDocument/2006/relationships/diagramQuickStyle" Target="../diagrams/quickStyle28.xml"/><Relationship Id="rId4" Type="http://schemas.openxmlformats.org/officeDocument/2006/relationships/diagramQuickStyle" Target="../diagrams/quickStyle25.xml"/><Relationship Id="rId9" Type="http://schemas.openxmlformats.org/officeDocument/2006/relationships/diagramQuickStyle" Target="../diagrams/quickStyle26.xml"/><Relationship Id="rId14" Type="http://schemas.openxmlformats.org/officeDocument/2006/relationships/diagramQuickStyle" Target="../diagrams/quickStyle27.xml"/><Relationship Id="rId22" Type="http://schemas.openxmlformats.org/officeDocument/2006/relationships/image" Target="../media/image22.png"/><Relationship Id="rId27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1.png"/><Relationship Id="rId3" Type="http://schemas.openxmlformats.org/officeDocument/2006/relationships/hyperlink" Target="https://vk.com/video-217672002_456239063" TargetMode="External"/><Relationship Id="rId7" Type="http://schemas.openxmlformats.org/officeDocument/2006/relationships/hyperlink" Target="https://vk.com/wall-217672002_181" TargetMode="External"/><Relationship Id="rId12" Type="http://schemas.openxmlformats.org/officeDocument/2006/relationships/image" Target="../media/image12.jpeg"/><Relationship Id="rId2" Type="http://schemas.openxmlformats.org/officeDocument/2006/relationships/hyperlink" Target="https://vk.com/wall-217672002_18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k.com/video-217672002_456239053" TargetMode="External"/><Relationship Id="rId11" Type="http://schemas.openxmlformats.org/officeDocument/2006/relationships/image" Target="../media/image60.png"/><Relationship Id="rId5" Type="http://schemas.openxmlformats.org/officeDocument/2006/relationships/hyperlink" Target="https://vk.com/video-217672002_456239055" TargetMode="External"/><Relationship Id="rId10" Type="http://schemas.openxmlformats.org/officeDocument/2006/relationships/image" Target="../media/image59.png"/><Relationship Id="rId4" Type="http://schemas.openxmlformats.org/officeDocument/2006/relationships/hyperlink" Target="https://vk.com/wall-217672002_197" TargetMode="External"/><Relationship Id="rId9" Type="http://schemas.openxmlformats.org/officeDocument/2006/relationships/image" Target="../media/image8.png"/><Relationship Id="rId1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9.xml"/><Relationship Id="rId13" Type="http://schemas.microsoft.com/office/2007/relationships/hdphoto" Target="../media/hdphoto4.wdp"/><Relationship Id="rId3" Type="http://schemas.openxmlformats.org/officeDocument/2006/relationships/image" Target="../media/image62.gif"/><Relationship Id="rId7" Type="http://schemas.openxmlformats.org/officeDocument/2006/relationships/diagramQuickStyle" Target="../diagrams/quickStyle29.xml"/><Relationship Id="rId12" Type="http://schemas.openxmlformats.org/officeDocument/2006/relationships/image" Target="../media/image70.png"/><Relationship Id="rId17" Type="http://schemas.openxmlformats.org/officeDocument/2006/relationships/image" Target="../media/image74.jpeg"/><Relationship Id="rId2" Type="http://schemas.openxmlformats.org/officeDocument/2006/relationships/image" Target="../media/image8.png"/><Relationship Id="rId16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9.xml"/><Relationship Id="rId11" Type="http://schemas.openxmlformats.org/officeDocument/2006/relationships/image" Target="../media/image69.jpeg"/><Relationship Id="rId5" Type="http://schemas.openxmlformats.org/officeDocument/2006/relationships/diagramData" Target="../diagrams/data29.xml"/><Relationship Id="rId15" Type="http://schemas.openxmlformats.org/officeDocument/2006/relationships/image" Target="../media/image72.jpeg"/><Relationship Id="rId10" Type="http://schemas.openxmlformats.org/officeDocument/2006/relationships/image" Target="../media/image12.jpeg"/><Relationship Id="rId4" Type="http://schemas.openxmlformats.org/officeDocument/2006/relationships/image" Target="../media/image63.png"/><Relationship Id="rId9" Type="http://schemas.microsoft.com/office/2007/relationships/diagramDrawing" Target="../diagrams/drawing29.xml"/><Relationship Id="rId1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22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12.jpeg"/><Relationship Id="rId9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hyperlink" Target="https://vk.com/club68368418" TargetMode="External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jpeg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1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0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vk.com/club68368418" TargetMode="External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14.png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13.png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diagramColors" Target="../diagrams/colors5.xml"/><Relationship Id="rId18" Type="http://schemas.openxmlformats.org/officeDocument/2006/relationships/diagramColors" Target="../diagrams/colors6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diagramQuickStyle" Target="../diagrams/quickStyle5.xml"/><Relationship Id="rId17" Type="http://schemas.openxmlformats.org/officeDocument/2006/relationships/diagramQuickStyle" Target="../diagrams/quickStyle6.xml"/><Relationship Id="rId2" Type="http://schemas.openxmlformats.org/officeDocument/2006/relationships/notesSlide" Target="../notesSlides/notesSlide4.xml"/><Relationship Id="rId16" Type="http://schemas.openxmlformats.org/officeDocument/2006/relationships/diagramLayout" Target="../diagrams/layout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diagramLayout" Target="../diagrams/layout5.xml"/><Relationship Id="rId5" Type="http://schemas.openxmlformats.org/officeDocument/2006/relationships/diagramQuickStyle" Target="../diagrams/quickStyle4.xml"/><Relationship Id="rId15" Type="http://schemas.openxmlformats.org/officeDocument/2006/relationships/diagramData" Target="../diagrams/data6.xml"/><Relationship Id="rId10" Type="http://schemas.openxmlformats.org/officeDocument/2006/relationships/diagramData" Target="../diagrams/data5.xml"/><Relationship Id="rId19" Type="http://schemas.microsoft.com/office/2007/relationships/diagramDrawing" Target="../diagrams/drawing6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12.jpeg"/><Relationship Id="rId14" Type="http://schemas.microsoft.com/office/2007/relationships/diagramDrawing" Target="../diagrams/drawing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11" Type="http://schemas.openxmlformats.org/officeDocument/2006/relationships/image" Target="../media/image20.png"/><Relationship Id="rId5" Type="http://schemas.openxmlformats.org/officeDocument/2006/relationships/diagramLayout" Target="../diagrams/layout7.xml"/><Relationship Id="rId10" Type="http://schemas.openxmlformats.org/officeDocument/2006/relationships/image" Target="../media/image19.png"/><Relationship Id="rId4" Type="http://schemas.openxmlformats.org/officeDocument/2006/relationships/diagramData" Target="../diagrams/data7.xml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2.jpeg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8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4658-2238-4D71-BC42-9D63677F743B}" type="slidenum">
              <a:rPr lang="ru-RU" smtClean="0"/>
              <a:t>1</a:t>
            </a:fld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4332396" y="0"/>
            <a:ext cx="4954890" cy="5143500"/>
            <a:chOff x="4332396" y="0"/>
            <a:chExt cx="4954890" cy="5143500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5096512" y="0"/>
              <a:ext cx="4190774" cy="5143500"/>
              <a:chOff x="5096512" y="0"/>
              <a:chExt cx="4190774" cy="5143500"/>
            </a:xfrm>
          </p:grpSpPr>
          <p:pic>
            <p:nvPicPr>
              <p:cNvPr id="6" name="Рисунок 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892"/>
              <a:stretch/>
            </p:blipFill>
            <p:spPr>
              <a:xfrm>
                <a:off x="5096512" y="0"/>
                <a:ext cx="4190774" cy="5143500"/>
              </a:xfrm>
              <a:prstGeom prst="rect">
                <a:avLst/>
              </a:prstGeom>
            </p:spPr>
          </p:pic>
          <p:sp>
            <p:nvSpPr>
              <p:cNvPr id="7" name="Равнобедренный треугольник 6"/>
              <p:cNvSpPr/>
              <p:nvPr/>
            </p:nvSpPr>
            <p:spPr>
              <a:xfrm>
                <a:off x="5096512" y="2034540"/>
                <a:ext cx="435608" cy="2156460"/>
              </a:xfrm>
              <a:custGeom>
                <a:avLst/>
                <a:gdLst>
                  <a:gd name="connsiteX0" fmla="*/ 0 w 245108"/>
                  <a:gd name="connsiteY0" fmla="*/ 2110740 h 2110740"/>
                  <a:gd name="connsiteX1" fmla="*/ 122554 w 245108"/>
                  <a:gd name="connsiteY1" fmla="*/ 0 h 2110740"/>
                  <a:gd name="connsiteX2" fmla="*/ 245108 w 245108"/>
                  <a:gd name="connsiteY2" fmla="*/ 2110740 h 2110740"/>
                  <a:gd name="connsiteX3" fmla="*/ 0 w 245108"/>
                  <a:gd name="connsiteY3" fmla="*/ 2110740 h 2110740"/>
                  <a:gd name="connsiteX0" fmla="*/ 0 w 245108"/>
                  <a:gd name="connsiteY0" fmla="*/ 2103120 h 2103120"/>
                  <a:gd name="connsiteX1" fmla="*/ 15874 w 245108"/>
                  <a:gd name="connsiteY1" fmla="*/ 0 h 2103120"/>
                  <a:gd name="connsiteX2" fmla="*/ 245108 w 245108"/>
                  <a:gd name="connsiteY2" fmla="*/ 2103120 h 2103120"/>
                  <a:gd name="connsiteX3" fmla="*/ 0 w 245108"/>
                  <a:gd name="connsiteY3" fmla="*/ 2103120 h 2103120"/>
                  <a:gd name="connsiteX0" fmla="*/ 0 w 435608"/>
                  <a:gd name="connsiteY0" fmla="*/ 2103120 h 2103120"/>
                  <a:gd name="connsiteX1" fmla="*/ 15874 w 435608"/>
                  <a:gd name="connsiteY1" fmla="*/ 0 h 2103120"/>
                  <a:gd name="connsiteX2" fmla="*/ 435608 w 435608"/>
                  <a:gd name="connsiteY2" fmla="*/ 1188720 h 2103120"/>
                  <a:gd name="connsiteX3" fmla="*/ 0 w 435608"/>
                  <a:gd name="connsiteY3" fmla="*/ 2103120 h 2103120"/>
                  <a:gd name="connsiteX0" fmla="*/ 0 w 435608"/>
                  <a:gd name="connsiteY0" fmla="*/ 2156460 h 2156460"/>
                  <a:gd name="connsiteX1" fmla="*/ 634 w 435608"/>
                  <a:gd name="connsiteY1" fmla="*/ 0 h 2156460"/>
                  <a:gd name="connsiteX2" fmla="*/ 435608 w 435608"/>
                  <a:gd name="connsiteY2" fmla="*/ 1242060 h 2156460"/>
                  <a:gd name="connsiteX3" fmla="*/ 0 w 435608"/>
                  <a:gd name="connsiteY3" fmla="*/ 2156460 h 2156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608" h="2156460">
                    <a:moveTo>
                      <a:pt x="0" y="2156460"/>
                    </a:moveTo>
                    <a:cubicBezTo>
                      <a:pt x="211" y="1437640"/>
                      <a:pt x="423" y="718820"/>
                      <a:pt x="634" y="0"/>
                    </a:cubicBezTo>
                    <a:lnTo>
                      <a:pt x="435608" y="1242060"/>
                    </a:lnTo>
                    <a:lnTo>
                      <a:pt x="0" y="21564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" name="Полилиния 2"/>
            <p:cNvSpPr>
              <a:spLocks/>
            </p:cNvSpPr>
            <p:nvPr/>
          </p:nvSpPr>
          <p:spPr bwMode="auto">
            <a:xfrm>
              <a:off x="4332396" y="0"/>
              <a:ext cx="1528232" cy="5143500"/>
            </a:xfrm>
            <a:custGeom>
              <a:avLst/>
              <a:gdLst/>
              <a:ahLst/>
              <a:cxnLst/>
              <a:rect l="l" t="t" r="r" b="b"/>
              <a:pathLst>
                <a:path w="1146174" h="6858000">
                  <a:moveTo>
                    <a:pt x="0" y="0"/>
                  </a:moveTo>
                  <a:lnTo>
                    <a:pt x="253999" y="0"/>
                  </a:lnTo>
                  <a:lnTo>
                    <a:pt x="1146174" y="4337050"/>
                  </a:lnTo>
                  <a:lnTo>
                    <a:pt x="511174" y="6858000"/>
                  </a:lnTo>
                  <a:lnTo>
                    <a:pt x="254000" y="6858000"/>
                  </a:lnTo>
                  <a:lnTo>
                    <a:pt x="892175" y="433705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177800" dist="50800" dir="108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sz="1800" dirty="0"/>
            </a:p>
          </p:txBody>
        </p:sp>
        <p:sp>
          <p:nvSpPr>
            <p:cNvPr id="4" name="Полилиния 3"/>
            <p:cNvSpPr>
              <a:spLocks/>
            </p:cNvSpPr>
            <p:nvPr/>
          </p:nvSpPr>
          <p:spPr bwMode="auto">
            <a:xfrm>
              <a:off x="4658161" y="0"/>
              <a:ext cx="1672169" cy="5143500"/>
            </a:xfrm>
            <a:custGeom>
              <a:avLst/>
              <a:gdLst/>
              <a:ahLst/>
              <a:cxnLst/>
              <a:rect l="l" t="t" r="r" b="b"/>
              <a:pathLst>
                <a:path w="1254127" h="6858000">
                  <a:moveTo>
                    <a:pt x="0" y="0"/>
                  </a:moveTo>
                  <a:lnTo>
                    <a:pt x="365127" y="0"/>
                  </a:lnTo>
                  <a:lnTo>
                    <a:pt x="1254127" y="4337050"/>
                  </a:lnTo>
                  <a:lnTo>
                    <a:pt x="619127" y="6858000"/>
                  </a:lnTo>
                  <a:lnTo>
                    <a:pt x="257175" y="6858000"/>
                  </a:lnTo>
                  <a:lnTo>
                    <a:pt x="892175" y="4337050"/>
                  </a:lnTo>
                  <a:close/>
                </a:path>
              </a:pathLst>
            </a:custGeom>
            <a:solidFill>
              <a:srgbClr val="3366CC"/>
            </a:solidFill>
            <a:ln>
              <a:noFill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sz="18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3E12B36-9A88-4268-8F26-36D5F508E64E}"/>
              </a:ext>
            </a:extLst>
          </p:cNvPr>
          <p:cNvSpPr txBox="1"/>
          <p:nvPr/>
        </p:nvSpPr>
        <p:spPr>
          <a:xfrm>
            <a:off x="478035" y="1798449"/>
            <a:ext cx="5852295" cy="222367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>
              <a:lnSpc>
                <a:spcPts val="4199"/>
              </a:lnSpc>
            </a:pPr>
            <a:r>
              <a:rPr lang="ru-RU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Всероссийская акция </a:t>
            </a:r>
          </a:p>
          <a:p>
            <a:pPr>
              <a:lnSpc>
                <a:spcPts val="4199"/>
              </a:lnSpc>
            </a:pPr>
            <a:r>
              <a:rPr lang="ru-RU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«Сдаём вместе!  </a:t>
            </a:r>
          </a:p>
          <a:p>
            <a:pPr>
              <a:lnSpc>
                <a:spcPts val="4199"/>
              </a:lnSpc>
            </a:pPr>
            <a:r>
              <a:rPr lang="ru-RU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сдачи ОГЭ и ЕГЭ родителями»</a:t>
            </a:r>
          </a:p>
        </p:txBody>
      </p:sp>
      <p:pic>
        <p:nvPicPr>
          <p:cNvPr id="11" name="Picture 2" descr="ФЕДЕРАЛЬНАЯ СЛУЖБА ПО НАДЗОРУ В СФЕРЕ ОБРАЗОВАНИЯ И НАУКИ">
            <a:extLst>
              <a:ext uri="{FF2B5EF4-FFF2-40B4-BE49-F238E27FC236}">
                <a16:creationId xmlns:a16="http://schemas.microsoft.com/office/drawing/2014/main" id="{6DE3A6EC-F855-4886-A292-B33AF7B10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533" y="168627"/>
            <a:ext cx="770902" cy="58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7099FB88-3EF7-4024-AC35-281FBB99A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49" y="117260"/>
            <a:ext cx="580527" cy="63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609" y="172036"/>
            <a:ext cx="1854663" cy="57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34369" y="4707982"/>
            <a:ext cx="1079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27.02.2025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7173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3599765" y="3651621"/>
            <a:ext cx="5321325" cy="12733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71" tIns="34285" rIns="26996" bIns="34285" rtlCol="0" anchor="ctr"/>
          <a:lstStyle/>
          <a:p>
            <a:pPr algn="just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Платформа федерального проекта «Билет в будущее»</a:t>
            </a:r>
          </a:p>
          <a:p>
            <a:endParaRPr lang="ru-RU" sz="105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вкладке «Родителям» собраны статьи о воспитании:</a:t>
            </a:r>
          </a:p>
          <a:p>
            <a:pPr fontAlgn="base"/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Куда отправить ребенка учиться после школы? Понятие профессии и профессионализма для современного школьника. Навыки будущего, или какие качества пригодятся вашему ребенку в профессии.</a:t>
            </a:r>
          </a:p>
          <a:p>
            <a:pPr fontAlgn="base"/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советов, как помочь ребенку в выборе профессии? </a:t>
            </a:r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https://bvbinfo.ru/ 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Заголовок 1"/>
          <p:cNvSpPr txBox="1">
            <a:spLocks/>
          </p:cNvSpPr>
          <p:nvPr/>
        </p:nvSpPr>
        <p:spPr bwMode="auto">
          <a:xfrm>
            <a:off x="3983969" y="90323"/>
            <a:ext cx="4844374" cy="508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defTabSz="914378" eaLnBrk="1" fontAlgn="auto" hangingPunct="1">
              <a:spcAft>
                <a:spcPts val="0"/>
              </a:spcAft>
              <a:defRPr/>
            </a:pPr>
            <a:endParaRPr lang="ru-RU" sz="15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80" t="24456" r="29593" b="7925"/>
          <a:stretch/>
        </p:blipFill>
        <p:spPr>
          <a:xfrm>
            <a:off x="3506936" y="1437887"/>
            <a:ext cx="1927373" cy="1853972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79442" y="3907882"/>
            <a:ext cx="3359540" cy="963072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r"/>
            <a:r>
              <a:rPr lang="ru-RU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ПрофВыбор</a:t>
            </a: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Самарская область</a:t>
            </a:r>
          </a:p>
          <a:p>
            <a:pPr algn="just"/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Мастер-классы, профессиональные пробы, экскурсии и другие мероприятия, в том числе в дистанционном формате</a:t>
            </a:r>
          </a:p>
          <a:p>
            <a:pPr algn="r"/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https://prof.asurso.ru/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030351" y="627984"/>
            <a:ext cx="2800943" cy="1133863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r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Куда пойти учиться</a:t>
            </a:r>
          </a:p>
          <a:p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 о программах, позволяющих получить востребованную профессию/ специальность в Самарской области </a:t>
            </a:r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https://kuda.samara.edu.ru// 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09856" y="1768611"/>
            <a:ext cx="3319712" cy="201620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71" tIns="134982" rIns="68571" bIns="34285" rtlCol="0" anchor="ctr"/>
          <a:lstStyle/>
          <a:p>
            <a:pPr algn="r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АИС «Трудовые ресурсы. Самарская область»</a:t>
            </a:r>
          </a:p>
          <a:p>
            <a:pPr algn="just" defTabSz="366576" hangingPunct="0"/>
            <a:endParaRPr lang="ru-RU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366576" hangingPunct="0"/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треку предпрофильной подготовки в личном кабинете школьника и родителя формируются электронные каталоги курсов предпрофильной подготовки по актуальным для экономики региона профессиям / специальностям / направлениям подготовки организаций профессионального и высшего образования региона. </a:t>
            </a:r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https://manpower.samregion.ru/ </a:t>
            </a:r>
          </a:p>
          <a:p>
            <a:pPr algn="r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ru-RU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06284" y="611353"/>
            <a:ext cx="3474336" cy="1084291"/>
          </a:xfrm>
          <a:prstGeom prst="rect">
            <a:avLst/>
          </a:prstGeom>
          <a:ln w="317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71" tIns="34285" rIns="68571" bIns="34285" rtlCol="0" anchor="ctr"/>
          <a:lstStyle/>
          <a:p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Атлас новых профессий</a:t>
            </a:r>
          </a:p>
          <a:p>
            <a:pPr algn="just"/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Атлас поможет понять, какие отрасли будут активно развиваться в ближайшие 15-20 лет и какие новые специалисты потребуются работодателям</a:t>
            </a:r>
            <a:r>
              <a:rPr lang="en-US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https://atlas100.ru/ 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61293" y="730547"/>
            <a:ext cx="2186863" cy="500127"/>
          </a:xfrm>
          <a:prstGeom prst="rect">
            <a:avLst/>
          </a:prstGeom>
          <a:noFill/>
        </p:spPr>
        <p:txBody>
          <a:bodyPr wrap="none" lIns="68571" tIns="34285" rIns="68571" bIns="34285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PRO</a:t>
            </a:r>
            <a:r>
              <a:rPr lang="ru-RU" dirty="0"/>
              <a:t>ИНФОРМИРОВАНИЕ – </a:t>
            </a:r>
          </a:p>
          <a:p>
            <a:r>
              <a:rPr lang="en-US" b="1" dirty="0">
                <a:solidFill>
                  <a:srgbClr val="C00000"/>
                </a:solidFill>
              </a:rPr>
              <a:t>PROF</a:t>
            </a:r>
            <a:r>
              <a:rPr lang="ru-RU" dirty="0"/>
              <a:t>ОРИЕНТИРОВАНИЕ</a:t>
            </a:r>
          </a:p>
        </p:txBody>
      </p:sp>
      <p:grpSp>
        <p:nvGrpSpPr>
          <p:cNvPr id="18" name="Группа 58"/>
          <p:cNvGrpSpPr>
            <a:grpSpLocks/>
          </p:cNvGrpSpPr>
          <p:nvPr/>
        </p:nvGrpSpPr>
        <p:grpSpPr bwMode="auto">
          <a:xfrm>
            <a:off x="0" y="2382"/>
            <a:ext cx="9217119" cy="5141119"/>
            <a:chOff x="1" y="3663"/>
            <a:chExt cx="9217118" cy="6875598"/>
          </a:xfrm>
        </p:grpSpPr>
        <p:sp>
          <p:nvSpPr>
            <p:cNvPr id="19" name="Прямоугольник 23"/>
            <p:cNvSpPr/>
            <p:nvPr/>
          </p:nvSpPr>
          <p:spPr>
            <a:xfrm>
              <a:off x="3419475" y="105266"/>
              <a:ext cx="5797644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ru-RU" sz="1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РЕСУРСЫ  ДЛЯ ПРОФЕССИОНАЛЬНОГО САМООПРЕДЕЛЕНИЯ</a:t>
              </a:r>
            </a:p>
          </p:txBody>
        </p:sp>
        <p:grpSp>
          <p:nvGrpSpPr>
            <p:cNvPr id="20" name="Группа 57"/>
            <p:cNvGrpSpPr>
              <a:grpSpLocks/>
            </p:cNvGrpSpPr>
            <p:nvPr/>
          </p:nvGrpSpPr>
          <p:grpSpPr bwMode="auto">
            <a:xfrm>
              <a:off x="1" y="3663"/>
              <a:ext cx="9144000" cy="6875598"/>
              <a:chOff x="1" y="3663"/>
              <a:chExt cx="9144000" cy="6875598"/>
            </a:xfrm>
          </p:grpSpPr>
          <p:sp>
            <p:nvSpPr>
              <p:cNvPr id="21" name="Блок-схема: процесс 20"/>
              <p:cNvSpPr/>
              <p:nvPr/>
            </p:nvSpPr>
            <p:spPr>
              <a:xfrm>
                <a:off x="1" y="6699869"/>
                <a:ext cx="9143999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22" name="Группа 29"/>
              <p:cNvGrpSpPr>
                <a:grpSpLocks/>
              </p:cNvGrpSpPr>
              <p:nvPr/>
            </p:nvGrpSpPr>
            <p:grpSpPr bwMode="auto">
              <a:xfrm>
                <a:off x="6351" y="3663"/>
                <a:ext cx="9137650" cy="760427"/>
                <a:chOff x="-17878" y="1413149"/>
                <a:chExt cx="9196386" cy="1310626"/>
              </a:xfrm>
            </p:grpSpPr>
            <p:sp>
              <p:nvSpPr>
                <p:cNvPr id="23" name="Полилиния 22"/>
                <p:cNvSpPr/>
                <p:nvPr/>
              </p:nvSpPr>
              <p:spPr>
                <a:xfrm>
                  <a:off x="3276348" y="1420126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4" name="Полилиния 23"/>
                <p:cNvSpPr/>
                <p:nvPr/>
              </p:nvSpPr>
              <p:spPr>
                <a:xfrm>
                  <a:off x="3779867" y="1413149"/>
                  <a:ext cx="5398641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5" name="Полилиния 24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010400" y="4779333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10</a:t>
            </a:fld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5422790" y="1848227"/>
            <a:ext cx="3408504" cy="17231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71" tIns="34285" rIns="68571" bIns="34285" rtlCol="0" anchor="ctr"/>
          <a:lstStyle/>
          <a:p>
            <a:pPr algn="just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Справочник «Профессии будущего </a:t>
            </a:r>
            <a:b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Самарской области»</a:t>
            </a:r>
          </a:p>
          <a:p>
            <a:pPr algn="just"/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Навигатор по рынку труда и наиболее востребованным профессиям региона, подготовленный для ориентирования обучающихся и информирования их родителей. </a:t>
            </a:r>
          </a:p>
          <a:p>
            <a:pPr algn="just"/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clck.ru/38QQG9</a:t>
            </a:r>
          </a:p>
          <a:p>
            <a:pPr algn="just"/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1FBD7801-F0B3-5B4C-A920-A4CF93FDF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14" y="14307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112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58"/>
          <p:cNvGrpSpPr>
            <a:grpSpLocks/>
          </p:cNvGrpSpPr>
          <p:nvPr/>
        </p:nvGrpSpPr>
        <p:grpSpPr bwMode="auto">
          <a:xfrm>
            <a:off x="0" y="2382"/>
            <a:ext cx="9145191" cy="5139929"/>
            <a:chOff x="1" y="3663"/>
            <a:chExt cx="9144000" cy="6875598"/>
          </a:xfrm>
        </p:grpSpPr>
        <p:sp>
          <p:nvSpPr>
            <p:cNvPr id="5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РЕГИОНАЛЬНЫЙ ПРОЕКТ</a:t>
              </a:r>
            </a:p>
          </p:txBody>
        </p:sp>
        <p:grpSp>
          <p:nvGrpSpPr>
            <p:cNvPr id="6" name="Группа 57"/>
            <p:cNvGrpSpPr>
              <a:grpSpLocks/>
            </p:cNvGrpSpPr>
            <p:nvPr/>
          </p:nvGrpSpPr>
          <p:grpSpPr bwMode="auto">
            <a:xfrm>
              <a:off x="1" y="3663"/>
              <a:ext cx="9144000" cy="6875598"/>
              <a:chOff x="1" y="3663"/>
              <a:chExt cx="9144000" cy="6875598"/>
            </a:xfrm>
          </p:grpSpPr>
          <p:sp>
            <p:nvSpPr>
              <p:cNvPr id="7" name="Блок-схема: процесс 6"/>
              <p:cNvSpPr/>
              <p:nvPr/>
            </p:nvSpPr>
            <p:spPr>
              <a:xfrm>
                <a:off x="1" y="6699869"/>
                <a:ext cx="9143999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8" name="Группа 29"/>
              <p:cNvGrpSpPr>
                <a:grpSpLocks/>
              </p:cNvGrpSpPr>
              <p:nvPr/>
            </p:nvGrpSpPr>
            <p:grpSpPr bwMode="auto">
              <a:xfrm>
                <a:off x="6351" y="3663"/>
                <a:ext cx="9137650" cy="760427"/>
                <a:chOff x="-17878" y="1413149"/>
                <a:chExt cx="9196386" cy="1310626"/>
              </a:xfrm>
            </p:grpSpPr>
            <p:sp>
              <p:nvSpPr>
                <p:cNvPr id="9" name="Полилиния 8"/>
                <p:cNvSpPr/>
                <p:nvPr/>
              </p:nvSpPr>
              <p:spPr>
                <a:xfrm>
                  <a:off x="3276348" y="1420126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0" name="Полилиния 9"/>
                <p:cNvSpPr/>
                <p:nvPr/>
              </p:nvSpPr>
              <p:spPr>
                <a:xfrm>
                  <a:off x="3779867" y="1413149"/>
                  <a:ext cx="5398641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1" name="Полилиния 10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pic>
        <p:nvPicPr>
          <p:cNvPr id="22" name="Picture 4" descr="Новости - КГБУЗ &quot;Родильный дом № 4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" r="3764"/>
          <a:stretch/>
        </p:blipFill>
        <p:spPr bwMode="auto">
          <a:xfrm>
            <a:off x="7758769" y="144692"/>
            <a:ext cx="844564" cy="330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7010400" y="4748300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11</a:t>
            </a:fld>
            <a:endParaRPr lang="ru-RU" dirty="0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DAE201EC-BC50-B845-8974-64D1B4A32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14" y="14307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434680" y="645910"/>
            <a:ext cx="5394995" cy="253906"/>
          </a:xfrm>
          <a:prstGeom prst="rect">
            <a:avLst/>
          </a:prstGeom>
          <a:solidFill>
            <a:schemeClr val="bg1"/>
          </a:solidFill>
        </p:spPr>
        <p:txBody>
          <a:bodyPr wrap="square" lIns="68571" tIns="34285" rIns="68571" bIns="34285">
            <a:spAutoFit/>
          </a:bodyPr>
          <a:lstStyle/>
          <a:p>
            <a:pPr algn="ctr"/>
            <a:r>
              <a:rPr lang="ru-RU" altLang="ru-RU" sz="1200" cap="all" dirty="0">
                <a:ln w="9000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видеопроекты председателей ПРЕДМЕТНЫХ КОМИССИЙ</a:t>
            </a:r>
            <a:endParaRPr lang="ru-RU" sz="1200" cap="all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297915"/>
              </p:ext>
            </p:extLst>
          </p:nvPr>
        </p:nvGraphicFramePr>
        <p:xfrm>
          <a:off x="3434680" y="959276"/>
          <a:ext cx="5398169" cy="393559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330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8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9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98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Предмет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16" marR="39316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Содержание видеороликов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16" marR="39316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Ссылки</a:t>
                      </a:r>
                    </a:p>
                  </a:txBody>
                  <a:tcPr marL="39316" marR="39316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1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</a:rPr>
                        <a:t> математика  </a:t>
                      </a:r>
                      <a:endParaRPr lang="ru-RU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</a:rPr>
                        <a:t>Проблемные вопросы подготовки 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к ОГЭ по математике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https://vk.com/wall-217672002_182</a:t>
                      </a: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1" marR="45171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5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</a:rPr>
                        <a:t>история</a:t>
                      </a:r>
                      <a:endParaRPr lang="ru-RU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Подготовка к ОГЭ по истории 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в 2025 году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https://vk.com/wall-217672002_184</a:t>
                      </a: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9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</a:rPr>
                        <a:t>физика</a:t>
                      </a:r>
                      <a:endParaRPr lang="ru-RU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</a:rPr>
                        <a:t>Готовимся к ОГЭ по физике 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в 2025 году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https://vk.com/wall-217672002_187</a:t>
                      </a: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</a:rPr>
                        <a:t>русский язык </a:t>
                      </a:r>
                      <a:endParaRPr lang="ru-RU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</a:rPr>
                        <a:t>Подготовка к ОГЭ по русскому языку 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в 2025 году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/>
                        </a:rPr>
                        <a:t>https://vk.com/wall-217672002_189</a:t>
                      </a: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  </a:t>
                      </a: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1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</a:rPr>
                        <a:t>обществознание</a:t>
                      </a:r>
                      <a:endParaRPr lang="ru-RU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</a:rPr>
                        <a:t>ОГЭ по обществознанию: трудные задания и типичные ошибки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/>
                        </a:rPr>
                        <a:t>https://vk.com/wall-217672002_191</a:t>
                      </a: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</a:rPr>
                        <a:t>литература</a:t>
                      </a:r>
                      <a:endParaRPr lang="ru-RU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</a:rPr>
                        <a:t>Подготовка к ОГЭ по литературе 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в 2025 году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9"/>
                        </a:rPr>
                        <a:t>https://vk.com/wall-217672002_190</a:t>
                      </a: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35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</a:rPr>
                        <a:t>география</a:t>
                      </a:r>
                      <a:endParaRPr lang="ru-RU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Особенности решения наиболее трудных заданий ОГЭ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0"/>
                        </a:rPr>
                        <a:t>https://vk.com/wall-217672002_195</a:t>
                      </a: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0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</a:rPr>
                        <a:t>информатика</a:t>
                      </a:r>
                      <a:endParaRPr lang="ru-RU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Готовимся к ОГЭ-2025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1"/>
                        </a:rPr>
                        <a:t>https://vk.com/wall-217672002_198</a:t>
                      </a: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66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</a:rPr>
                        <a:t>химия</a:t>
                      </a:r>
                      <a:endParaRPr lang="ru-RU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Особенности выполнения заданий </a:t>
                      </a:r>
                      <a:r>
                        <a:rPr lang="ru-RU" sz="1000" baseline="0" dirty="0">
                          <a:effectLst/>
                        </a:rPr>
                        <a:t>  </a:t>
                      </a:r>
                      <a:r>
                        <a:rPr lang="ru-RU" sz="1000" dirty="0">
                          <a:effectLst/>
                        </a:rPr>
                        <a:t>ОГЭ по химии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2"/>
                        </a:rPr>
                        <a:t>https://vk.com/wall-217672002_197</a:t>
                      </a: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5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701" y="1371309"/>
            <a:ext cx="218212" cy="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701" y="1755747"/>
            <a:ext cx="218212" cy="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908" y="2529123"/>
            <a:ext cx="218212" cy="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701" y="2986888"/>
            <a:ext cx="218212" cy="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701" y="2085348"/>
            <a:ext cx="218212" cy="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15" y="3394733"/>
            <a:ext cx="218212" cy="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15" y="3832883"/>
            <a:ext cx="218212" cy="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15" y="4197203"/>
            <a:ext cx="218212" cy="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15" y="4569483"/>
            <a:ext cx="218212" cy="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8" y="617649"/>
            <a:ext cx="3167724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18" y="3172574"/>
            <a:ext cx="1718034" cy="1718034"/>
          </a:xfrm>
          <a:prstGeom prst="rect">
            <a:avLst/>
          </a:prstGeom>
        </p:spPr>
      </p:pic>
      <p:pic>
        <p:nvPicPr>
          <p:cNvPr id="29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328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8"/>
          <p:cNvGrpSpPr>
            <a:grpSpLocks/>
          </p:cNvGrpSpPr>
          <p:nvPr/>
        </p:nvGrpSpPr>
        <p:grpSpPr bwMode="auto">
          <a:xfrm>
            <a:off x="0" y="11294"/>
            <a:ext cx="9137650" cy="572040"/>
            <a:chOff x="6351" y="-940"/>
            <a:chExt cx="9137650" cy="765032"/>
          </a:xfrm>
        </p:grpSpPr>
        <p:sp>
          <p:nvSpPr>
            <p:cNvPr id="3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r>
                <a:rPr lang="ru-RU" alt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2024 год: ПОСТУПЛЕНИЕ В ВУЗЫ САМАРСКОЙ ОБЛАСТИ</a:t>
              </a:r>
            </a:p>
          </p:txBody>
        </p:sp>
        <p:grpSp>
          <p:nvGrpSpPr>
            <p:cNvPr id="4" name="Группа 29"/>
            <p:cNvGrpSpPr>
              <a:grpSpLocks/>
            </p:cNvGrpSpPr>
            <p:nvPr/>
          </p:nvGrpSpPr>
          <p:grpSpPr bwMode="auto">
            <a:xfrm>
              <a:off x="6351" y="-940"/>
              <a:ext cx="9137650" cy="765032"/>
              <a:chOff x="-17878" y="1405214"/>
              <a:chExt cx="9196386" cy="1318561"/>
            </a:xfrm>
          </p:grpSpPr>
          <p:sp>
            <p:nvSpPr>
              <p:cNvPr id="5" name="Полилиния 4"/>
              <p:cNvSpPr/>
              <p:nvPr/>
            </p:nvSpPr>
            <p:spPr>
              <a:xfrm>
                <a:off x="3276348" y="1405214"/>
                <a:ext cx="503277" cy="1231276"/>
              </a:xfrm>
              <a:custGeom>
                <a:avLst/>
                <a:gdLst>
                  <a:gd name="connsiteX0" fmla="*/ 621102 w 621102"/>
                  <a:gd name="connsiteY0" fmla="*/ 0 h 1155940"/>
                  <a:gd name="connsiteX1" fmla="*/ 0 w 621102"/>
                  <a:gd name="connsiteY1" fmla="*/ 1155940 h 1155940"/>
                  <a:gd name="connsiteX2" fmla="*/ 0 w 621102"/>
                  <a:gd name="connsiteY2" fmla="*/ 1155940 h 115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1102" h="1155940">
                    <a:moveTo>
                      <a:pt x="621102" y="0"/>
                    </a:moveTo>
                    <a:lnTo>
                      <a:pt x="0" y="1155940"/>
                    </a:lnTo>
                    <a:lnTo>
                      <a:pt x="0" y="1155940"/>
                    </a:ln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766">
                  <a:defRPr/>
                </a:pPr>
                <a:endParaRPr lang="ru-RU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>
                <a:off x="3779866" y="1413149"/>
                <a:ext cx="5398642" cy="79350"/>
              </a:xfrm>
              <a:custGeom>
                <a:avLst/>
                <a:gdLst>
                  <a:gd name="connsiteX0" fmla="*/ 0 w 7349706"/>
                  <a:gd name="connsiteY0" fmla="*/ 0 h 0"/>
                  <a:gd name="connsiteX1" fmla="*/ 7349706 w 7349706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49706">
                    <a:moveTo>
                      <a:pt x="0" y="0"/>
                    </a:moveTo>
                    <a:lnTo>
                      <a:pt x="7349706" y="0"/>
                    </a:ln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766">
                  <a:defRPr/>
                </a:pPr>
                <a:endParaRPr lang="ru-RU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Полилиния 6"/>
              <p:cNvSpPr/>
              <p:nvPr/>
            </p:nvSpPr>
            <p:spPr>
              <a:xfrm>
                <a:off x="-17878" y="2628008"/>
                <a:ext cx="3307248" cy="95767"/>
              </a:xfrm>
              <a:custGeom>
                <a:avLst/>
                <a:gdLst>
                  <a:gd name="connsiteX0" fmla="*/ 1233578 w 1233578"/>
                  <a:gd name="connsiteY0" fmla="*/ 0 h 0"/>
                  <a:gd name="connsiteX1" fmla="*/ 0 w 123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3578">
                    <a:moveTo>
                      <a:pt x="1233578" y="0"/>
                    </a:moveTo>
                    <a:lnTo>
                      <a:pt x="0" y="0"/>
                    </a:ln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766">
                  <a:defRPr/>
                </a:pPr>
                <a:endParaRPr lang="ru-RU" sz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6" name="Блок-схема: процесс 15"/>
          <p:cNvSpPr/>
          <p:nvPr/>
        </p:nvSpPr>
        <p:spPr bwMode="auto">
          <a:xfrm>
            <a:off x="9426" y="5009366"/>
            <a:ext cx="9144000" cy="134137"/>
          </a:xfrm>
          <a:prstGeom prst="flowChartProcess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68571" tIns="34285" rIns="68571" bIns="3428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AutoShape 2" descr="blob:https://web.telegram.org/526f2191-7f3d-494e-ab46-4edbbd66aef5"/>
          <p:cNvSpPr>
            <a:spLocks noChangeAspect="1" noChangeArrowheads="1"/>
          </p:cNvSpPr>
          <p:nvPr/>
        </p:nvSpPr>
        <p:spPr bwMode="auto">
          <a:xfrm>
            <a:off x="116696" y="-108322"/>
            <a:ext cx="228630" cy="2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71" tIns="34285" rIns="68571" bIns="3428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5" descr="В Самарской области наградили победителей творческого конкурса &quot;Мой учитель  – мой наставник&quot; | СОВА - главные новости Самары"/>
          <p:cNvSpPr>
            <a:spLocks noChangeAspect="1" noChangeArrowheads="1"/>
          </p:cNvSpPr>
          <p:nvPr/>
        </p:nvSpPr>
        <p:spPr bwMode="auto">
          <a:xfrm>
            <a:off x="231011" y="5953"/>
            <a:ext cx="228630" cy="2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71" tIns="34285" rIns="68571" bIns="3428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7" descr="В Самарской области наградили победителей творческого конкурса &quot;Мой учитель  – мой наставник&quot; | СОВА - главные новости Самары"/>
          <p:cNvSpPr>
            <a:spLocks noChangeAspect="1" noChangeArrowheads="1"/>
          </p:cNvSpPr>
          <p:nvPr/>
        </p:nvSpPr>
        <p:spPr bwMode="auto">
          <a:xfrm>
            <a:off x="345326" y="120226"/>
            <a:ext cx="228630" cy="2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71" tIns="34285" rIns="68571" bIns="3428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telegram.org/ffac929d-69d9-41db-9533-6532b14d2d86"/>
          <p:cNvSpPr>
            <a:spLocks noChangeAspect="1" noChangeArrowheads="1"/>
          </p:cNvSpPr>
          <p:nvPr/>
        </p:nvSpPr>
        <p:spPr bwMode="auto">
          <a:xfrm>
            <a:off x="459641" y="234499"/>
            <a:ext cx="228630" cy="2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71" tIns="34285" rIns="68571" bIns="3428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4" y="14309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1054562625"/>
              </p:ext>
            </p:extLst>
          </p:nvPr>
        </p:nvGraphicFramePr>
        <p:xfrm>
          <a:off x="89516" y="603349"/>
          <a:ext cx="2906087" cy="795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8268295"/>
              </p:ext>
            </p:extLst>
          </p:nvPr>
        </p:nvGraphicFramePr>
        <p:xfrm>
          <a:off x="9425" y="562559"/>
          <a:ext cx="5698647" cy="2949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431251"/>
              </p:ext>
            </p:extLst>
          </p:nvPr>
        </p:nvGraphicFramePr>
        <p:xfrm>
          <a:off x="116696" y="3733800"/>
          <a:ext cx="5452833" cy="1120036"/>
        </p:xfrm>
        <a:graphic>
          <a:graphicData uri="http://schemas.openxmlformats.org/drawingml/2006/table">
            <a:tbl>
              <a:tblPr firstRow="1" firstCol="1" bandRow="1" bandCol="1">
                <a:tableStyleId>{17292A2E-F333-43FB-9621-5CBBE7FDCDCB}</a:tableStyleId>
              </a:tblPr>
              <a:tblGrid>
                <a:gridCol w="1283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92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97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45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1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Предмет ЕГЭ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334" marR="68334" marT="0" marB="0" anchor="ctr">
                    <a:lnL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Математика П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334" marR="68334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Физика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334" marR="68334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Информа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тика</a:t>
                      </a:r>
                    </a:p>
                  </a:txBody>
                  <a:tcPr marL="68334" marR="68334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Химия</a:t>
                      </a:r>
                    </a:p>
                  </a:txBody>
                  <a:tcPr marL="68334" marR="68334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Биология</a:t>
                      </a:r>
                    </a:p>
                  </a:txBody>
                  <a:tcPr marL="68334" marR="68334" marT="0" marB="0" anchor="ctr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81 и выше, %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334" marR="68334" marT="0" marB="0" anchor="ctr">
                    <a:lnL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24,5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11,5</a:t>
                      </a:r>
                    </a:p>
                  </a:txBody>
                  <a:tcPr marL="68334" marR="68334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14,3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24,7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13,2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баллов, чел.</a:t>
                      </a:r>
                    </a:p>
                  </a:txBody>
                  <a:tcPr marL="68334" marR="68334" marT="0" marB="0" anchor="ctr">
                    <a:lnL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68334" marR="68334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8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</a:t>
                      </a:r>
                      <a:b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тестовый балл</a:t>
                      </a:r>
                    </a:p>
                  </a:txBody>
                  <a:tcPr marL="68334" marR="68334" marT="0" marB="0" anchor="ctr">
                    <a:lnL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68,5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63,3</a:t>
                      </a:r>
                    </a:p>
                  </a:txBody>
                  <a:tcPr marL="68334" marR="68334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59,9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62,9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60,1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192771" y="3373826"/>
            <a:ext cx="36392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Результаты ЕГЭ по приоритетным предметам</a:t>
            </a:r>
          </a:p>
        </p:txBody>
      </p:sp>
      <p:pic>
        <p:nvPicPr>
          <p:cNvPr id="20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олилиния 20">
            <a:extLst>
              <a:ext uri="{FF2B5EF4-FFF2-40B4-BE49-F238E27FC236}">
                <a16:creationId xmlns:a16="http://schemas.microsoft.com/office/drawing/2014/main" id="{01C10001-20EA-4348-8016-08D14C9C8021}"/>
              </a:ext>
            </a:extLst>
          </p:cNvPr>
          <p:cNvSpPr>
            <a:spLocks/>
          </p:cNvSpPr>
          <p:nvPr/>
        </p:nvSpPr>
        <p:spPr bwMode="auto">
          <a:xfrm>
            <a:off x="5263585" y="536200"/>
            <a:ext cx="1672169" cy="4482315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rgbClr val="3366CC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23" name="Полилиния 22">
            <a:extLst>
              <a:ext uri="{FF2B5EF4-FFF2-40B4-BE49-F238E27FC236}">
                <a16:creationId xmlns:a16="http://schemas.microsoft.com/office/drawing/2014/main" id="{4085DFEE-B0ED-BD46-B353-AD3DC5606D77}"/>
              </a:ext>
            </a:extLst>
          </p:cNvPr>
          <p:cNvSpPr>
            <a:spLocks/>
          </p:cNvSpPr>
          <p:nvPr/>
        </p:nvSpPr>
        <p:spPr bwMode="auto">
          <a:xfrm>
            <a:off x="5729725" y="536199"/>
            <a:ext cx="1528232" cy="4482315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A198C08-6E91-124A-B904-9BB1177FB6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56" y="1421175"/>
            <a:ext cx="2195066" cy="80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58"/>
          <p:cNvGrpSpPr>
            <a:grpSpLocks/>
          </p:cNvGrpSpPr>
          <p:nvPr/>
        </p:nvGrpSpPr>
        <p:grpSpPr bwMode="auto">
          <a:xfrm>
            <a:off x="1" y="2387"/>
            <a:ext cx="9144001" cy="5141119"/>
            <a:chOff x="1" y="3663"/>
            <a:chExt cx="9144000" cy="6875598"/>
          </a:xfrm>
          <a:solidFill>
            <a:schemeClr val="accent4">
              <a:lumMod val="75000"/>
            </a:schemeClr>
          </a:solidFill>
        </p:grpSpPr>
        <p:sp>
          <p:nvSpPr>
            <p:cNvPr id="11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ДОПУСК К ЕГЭ-2025</a:t>
              </a:r>
            </a:p>
          </p:txBody>
        </p:sp>
        <p:grpSp>
          <p:nvGrpSpPr>
            <p:cNvPr id="12" name="Группа 57"/>
            <p:cNvGrpSpPr>
              <a:grpSpLocks/>
            </p:cNvGrpSpPr>
            <p:nvPr/>
          </p:nvGrpSpPr>
          <p:grpSpPr bwMode="auto">
            <a:xfrm>
              <a:off x="1" y="3663"/>
              <a:ext cx="9144000" cy="6875598"/>
              <a:chOff x="1" y="3663"/>
              <a:chExt cx="9144000" cy="6875598"/>
            </a:xfrm>
            <a:grpFill/>
          </p:grpSpPr>
          <p:sp>
            <p:nvSpPr>
              <p:cNvPr id="13" name="Блок-схема: процесс 12"/>
              <p:cNvSpPr/>
              <p:nvPr/>
            </p:nvSpPr>
            <p:spPr>
              <a:xfrm>
                <a:off x="1" y="6699869"/>
                <a:ext cx="9143999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14" name="Группа 29"/>
              <p:cNvGrpSpPr>
                <a:grpSpLocks/>
              </p:cNvGrpSpPr>
              <p:nvPr/>
            </p:nvGrpSpPr>
            <p:grpSpPr bwMode="auto">
              <a:xfrm>
                <a:off x="6351" y="3663"/>
                <a:ext cx="9137650" cy="760427"/>
                <a:chOff x="-17878" y="1413149"/>
                <a:chExt cx="9196386" cy="1310626"/>
              </a:xfrm>
              <a:grpFill/>
            </p:grpSpPr>
            <p:sp>
              <p:nvSpPr>
                <p:cNvPr id="15" name="Полилиния 14"/>
                <p:cNvSpPr/>
                <p:nvPr/>
              </p:nvSpPr>
              <p:spPr>
                <a:xfrm>
                  <a:off x="3276348" y="1420126"/>
                  <a:ext cx="503277" cy="1231275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6" name="Полилиния 15"/>
                <p:cNvSpPr/>
                <p:nvPr/>
              </p:nvSpPr>
              <p:spPr>
                <a:xfrm>
                  <a:off x="3779867" y="1413149"/>
                  <a:ext cx="5398641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7" name="Полилиния 16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1153247441"/>
              </p:ext>
            </p:extLst>
          </p:nvPr>
        </p:nvGraphicFramePr>
        <p:xfrm>
          <a:off x="-95534" y="2947916"/>
          <a:ext cx="4114800" cy="1079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363953658"/>
              </p:ext>
            </p:extLst>
          </p:nvPr>
        </p:nvGraphicFramePr>
        <p:xfrm>
          <a:off x="3848010" y="606448"/>
          <a:ext cx="5261088" cy="885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682384"/>
              </p:ext>
            </p:extLst>
          </p:nvPr>
        </p:nvGraphicFramePr>
        <p:xfrm>
          <a:off x="3841845" y="1909894"/>
          <a:ext cx="5159229" cy="2832704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392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58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36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36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36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6220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Тематические направления</a:t>
                      </a:r>
                    </a:p>
                  </a:txBody>
                  <a:tcPr marL="68589" marR="68589" marT="34282" marB="34282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88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декабря </a:t>
                      </a:r>
                      <a:r>
                        <a:rPr lang="ru-RU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года</a:t>
                      </a:r>
                    </a:p>
                  </a:txBody>
                  <a:tcPr marL="68589" marR="68589" marT="34282" marB="34282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1088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февраля </a:t>
                      </a:r>
                      <a:r>
                        <a:rPr lang="ru-RU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года</a:t>
                      </a:r>
                    </a:p>
                  </a:txBody>
                  <a:tcPr marL="68589" marR="68589" marT="34282" marB="34282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606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Духовно-нравственные ориентиры </a:t>
                      </a:r>
                      <a:b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жизни человека</a:t>
                      </a:r>
                    </a:p>
                  </a:txBody>
                  <a:tcPr marL="68589" marR="68589" marT="34282" marB="34282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«Почему человеку необходимы нравственные нормы?»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«Согласны ли Вы с тем, что «на ошибках учатся»?»</a:t>
                      </a: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05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3 929 чел.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33,2%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 чел.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26,8%</a:t>
                      </a: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606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Семья, общество, Отечество </a:t>
                      </a:r>
                      <a:b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жизни человека</a:t>
                      </a:r>
                    </a:p>
                  </a:txBody>
                  <a:tcPr marL="68589" marR="68589" marT="34282" marB="34282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«Как смелость может проявиться во время войны?»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«Когда человек может чувствовать себя одиноким в обществе?»</a:t>
                      </a: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77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3 833 чел.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32,4%</a:t>
                      </a: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 чел.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33" rtl="0" eaLnBrk="1" fontAlgn="ctr" latinLnBrk="0" hangingPunct="1"/>
                      <a:r>
                        <a:rPr lang="ru-RU" sz="11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56,4%</a:t>
                      </a: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9819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Природа и культура </a:t>
                      </a:r>
                      <a:b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жизни человека</a:t>
                      </a:r>
                    </a:p>
                  </a:txBody>
                  <a:tcPr marL="68589" marR="68589" marT="34282" marB="34282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«Может ли общение с природой, на Ваш взгляд, научить человека понимать красоту?»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«Почему природа – вечный источник вдохновения для писателей?»</a:t>
                      </a: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62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 чел.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33" rtl="0" eaLnBrk="1" fontAlgn="ctr" latinLnBrk="0" hangingPunct="1"/>
                      <a:r>
                        <a:rPr lang="ru-RU" sz="11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3,2%</a:t>
                      </a: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чел.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33" rtl="0" eaLnBrk="1" fontAlgn="ctr" latinLnBrk="0" hangingPunct="1"/>
                      <a:r>
                        <a:rPr lang="ru-RU" sz="11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4,1%</a:t>
                      </a: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438-FDE2-4D42-8FE0-4F4D6D8D5FE9}" type="slidenum">
              <a:rPr lang="ru-RU" smtClean="0"/>
              <a:t>13</a:t>
            </a:fld>
            <a:endParaRPr lang="ru-RU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4" y="14309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3241637" y="1461839"/>
            <a:ext cx="5941434" cy="284671"/>
          </a:xfrm>
          <a:prstGeom prst="rect">
            <a:avLst/>
          </a:prstGeom>
        </p:spPr>
        <p:txBody>
          <a:bodyPr wrap="square" lIns="68560" tIns="34279" rIns="68560" bIns="34279">
            <a:spAutoFit/>
          </a:bodyPr>
          <a:lstStyle/>
          <a:p>
            <a:pPr lvl="0" algn="ctr"/>
            <a:r>
              <a:rPr lang="ru-RU" b="1" cap="all" dirty="0">
                <a:ln w="9000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наиболее популярные Темы СОЧИНЕНИЯ</a:t>
            </a: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526" y="2628722"/>
            <a:ext cx="1350327" cy="26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150125" y="4133726"/>
            <a:ext cx="3507746" cy="684781"/>
          </a:xfrm>
          <a:prstGeom prst="rect">
            <a:avLst/>
          </a:prstGeom>
        </p:spPr>
        <p:txBody>
          <a:bodyPr wrap="square" lIns="68560" tIns="34279" rIns="68560" bIns="34279">
            <a:spAutoFit/>
          </a:bodyPr>
          <a:lstStyle/>
          <a:p>
            <a:r>
              <a:rPr lang="ru-RU" sz="1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Допуск к ГИА </a:t>
            </a:r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(оценка школы: «зачет-незачет») </a:t>
            </a:r>
          </a:p>
          <a:p>
            <a:endParaRPr 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 Форма индивидуальных достижений</a:t>
            </a: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(оценка вуза*: до 10 баллов к ЕГЭ). </a:t>
            </a:r>
            <a:b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300" dirty="0">
                <a:latin typeface="Arial" panose="020B0604020202020204" pitchFamily="34" charset="0"/>
                <a:cs typeface="Arial" panose="020B0604020202020204" pitchFamily="34" charset="0"/>
              </a:rPr>
              <a:t>Учет результата сочинения в вузе осуществляется по желанию абитуриента и решению вуза.</a:t>
            </a:r>
          </a:p>
        </p:txBody>
      </p:sp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812419213"/>
              </p:ext>
            </p:extLst>
          </p:nvPr>
        </p:nvGraphicFramePr>
        <p:xfrm>
          <a:off x="155077" y="738271"/>
          <a:ext cx="3598757" cy="1834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19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08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58"/>
          <p:cNvGrpSpPr>
            <a:grpSpLocks/>
          </p:cNvGrpSpPr>
          <p:nvPr/>
        </p:nvGrpSpPr>
        <p:grpSpPr bwMode="auto">
          <a:xfrm>
            <a:off x="0" y="-1059"/>
            <a:ext cx="9144000" cy="5144560"/>
            <a:chOff x="1" y="-940"/>
            <a:chExt cx="9144000" cy="6880205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1.02.2025 – ВЫБОР СДЕЛАН!</a:t>
              </a:r>
            </a:p>
          </p:txBody>
        </p:sp>
        <p:grpSp>
          <p:nvGrpSpPr>
            <p:cNvPr id="25" name="Группа 57"/>
            <p:cNvGrpSpPr>
              <a:grpSpLocks/>
            </p:cNvGrpSpPr>
            <p:nvPr/>
          </p:nvGrpSpPr>
          <p:grpSpPr bwMode="auto">
            <a:xfrm>
              <a:off x="1" y="-940"/>
              <a:ext cx="9144000" cy="6880205"/>
              <a:chOff x="1" y="-940"/>
              <a:chExt cx="9144000" cy="6880205"/>
            </a:xfrm>
          </p:grpSpPr>
          <p:sp>
            <p:nvSpPr>
              <p:cNvPr id="26" name="Блок-схема: процесс 25"/>
              <p:cNvSpPr/>
              <p:nvPr/>
            </p:nvSpPr>
            <p:spPr>
              <a:xfrm>
                <a:off x="1" y="6699873"/>
                <a:ext cx="9144000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27" name="Группа 29"/>
              <p:cNvGrpSpPr>
                <a:grpSpLocks/>
              </p:cNvGrpSpPr>
              <p:nvPr/>
            </p:nvGrpSpPr>
            <p:grpSpPr bwMode="auto">
              <a:xfrm>
                <a:off x="6351" y="-940"/>
                <a:ext cx="9137650" cy="765032"/>
                <a:chOff x="-17878" y="1405214"/>
                <a:chExt cx="9196386" cy="1318561"/>
              </a:xfrm>
            </p:grpSpPr>
            <p:sp>
              <p:nvSpPr>
                <p:cNvPr id="28" name="Полилиния 27"/>
                <p:cNvSpPr/>
                <p:nvPr/>
              </p:nvSpPr>
              <p:spPr>
                <a:xfrm>
                  <a:off x="3276348" y="1405214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9" name="Полилиния 28"/>
                <p:cNvSpPr/>
                <p:nvPr/>
              </p:nvSpPr>
              <p:spPr>
                <a:xfrm>
                  <a:off x="3779866" y="1413149"/>
                  <a:ext cx="5398642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0" name="Полилиния 29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39589" y="4759650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14</a:t>
            </a:fld>
            <a:endParaRPr lang="ru-RU" dirty="0"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530667589"/>
              </p:ext>
            </p:extLst>
          </p:nvPr>
        </p:nvGraphicFramePr>
        <p:xfrm>
          <a:off x="4016143" y="1052816"/>
          <a:ext cx="4967952" cy="2642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" name="Picture 2">
            <a:extLst>
              <a:ext uri="{FF2B5EF4-FFF2-40B4-BE49-F238E27FC236}">
                <a16:creationId xmlns:a16="http://schemas.microsoft.com/office/drawing/2014/main" id="{A6B73611-E6F1-EF44-ABB2-C7060C9D1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14" y="14309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4068000" y="650181"/>
            <a:ext cx="50537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1600" b="1" cap="all" dirty="0">
                <a:ln w="90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ЗАРЕГИСТРИРОВАНО </a:t>
            </a:r>
            <a:r>
              <a:rPr lang="ru-RU" sz="2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12 348 </a:t>
            </a:r>
            <a:r>
              <a:rPr lang="ru-RU" sz="1600" b="1" cap="all" dirty="0">
                <a:ln w="90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ВЫПУСКНИКОВ,</a:t>
            </a:r>
            <a:br>
              <a:rPr lang="ru-RU" sz="1600" b="1" cap="all" dirty="0">
                <a:ln w="90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</a:br>
            <a:r>
              <a:rPr lang="ru-RU" sz="1600" b="1" cap="all" dirty="0">
                <a:ln w="90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в </a:t>
            </a:r>
            <a:r>
              <a:rPr lang="ru-RU" sz="1600" b="1" cap="all" dirty="0" err="1">
                <a:ln w="90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т.ч</a:t>
            </a:r>
            <a:r>
              <a:rPr lang="ru-RU" sz="1600" b="1" cap="all" dirty="0">
                <a:ln w="90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. СДАЮТ ЕГЭ – </a:t>
            </a:r>
            <a:r>
              <a:rPr lang="ru-RU" sz="2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12 036 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75911899"/>
              </p:ext>
            </p:extLst>
          </p:nvPr>
        </p:nvGraphicFramePr>
        <p:xfrm>
          <a:off x="3914788" y="3615964"/>
          <a:ext cx="5094261" cy="969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728376736"/>
              </p:ext>
            </p:extLst>
          </p:nvPr>
        </p:nvGraphicFramePr>
        <p:xfrm>
          <a:off x="139914" y="-522533"/>
          <a:ext cx="4251898" cy="4815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529" y="1903846"/>
            <a:ext cx="1021288" cy="78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7933" y="2802039"/>
            <a:ext cx="37182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Определить профессиональную сферу деятельности, подобрать направление, 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составить список вузов;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Посмотреть на официальном сайте вуза, 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какие экзамены нужно сдавать 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 выбранное направление;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Составить оптимальную комбинацию экзаменов, которая увеличит шансы на поступление.</a:t>
            </a:r>
          </a:p>
        </p:txBody>
      </p:sp>
      <p:sp>
        <p:nvSpPr>
          <p:cNvPr id="31" name="Овал 30"/>
          <p:cNvSpPr/>
          <p:nvPr/>
        </p:nvSpPr>
        <p:spPr>
          <a:xfrm>
            <a:off x="180160" y="3952739"/>
            <a:ext cx="148134" cy="1481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Овал 31"/>
          <p:cNvSpPr/>
          <p:nvPr/>
        </p:nvSpPr>
        <p:spPr>
          <a:xfrm>
            <a:off x="180160" y="3383935"/>
            <a:ext cx="148134" cy="1481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Овал 32"/>
          <p:cNvSpPr/>
          <p:nvPr/>
        </p:nvSpPr>
        <p:spPr>
          <a:xfrm>
            <a:off x="189740" y="2865337"/>
            <a:ext cx="148134" cy="1481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37" b="26868"/>
          <a:stretch/>
        </p:blipFill>
        <p:spPr>
          <a:xfrm>
            <a:off x="121570" y="2524860"/>
            <a:ext cx="992346" cy="242820"/>
          </a:xfrm>
          <a:prstGeom prst="rect">
            <a:avLst/>
          </a:prstGeom>
        </p:spPr>
      </p:pic>
      <p:pic>
        <p:nvPicPr>
          <p:cNvPr id="22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347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7" t="12944" b="47485"/>
          <a:stretch/>
        </p:blipFill>
        <p:spPr bwMode="auto">
          <a:xfrm>
            <a:off x="4572595" y="946672"/>
            <a:ext cx="1619795" cy="86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89363" y="4766139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15</a:t>
            </a:fld>
            <a:endParaRPr lang="ru-RU" dirty="0"/>
          </a:p>
        </p:txBody>
      </p:sp>
      <p:grpSp>
        <p:nvGrpSpPr>
          <p:cNvPr id="3" name="Группа 58"/>
          <p:cNvGrpSpPr>
            <a:grpSpLocks/>
          </p:cNvGrpSpPr>
          <p:nvPr/>
        </p:nvGrpSpPr>
        <p:grpSpPr bwMode="auto">
          <a:xfrm>
            <a:off x="0" y="2385"/>
            <a:ext cx="9145191" cy="5139929"/>
            <a:chOff x="1" y="3663"/>
            <a:chExt cx="9144000" cy="6875598"/>
          </a:xfrm>
        </p:grpSpPr>
        <p:sp>
          <p:nvSpPr>
            <p:cNvPr id="4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ТРЕБОВАНИЯ К УСЛОВИЯМ ПОЛУЧЕНИЯ МЕДАЛЕЙ</a:t>
              </a:r>
              <a:endParaRPr lang="ru-RU" alt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Группа 57"/>
            <p:cNvGrpSpPr>
              <a:grpSpLocks/>
            </p:cNvGrpSpPr>
            <p:nvPr/>
          </p:nvGrpSpPr>
          <p:grpSpPr bwMode="auto">
            <a:xfrm>
              <a:off x="1" y="3663"/>
              <a:ext cx="9144000" cy="6875598"/>
              <a:chOff x="1" y="3663"/>
              <a:chExt cx="9144000" cy="6875598"/>
            </a:xfrm>
          </p:grpSpPr>
          <p:sp>
            <p:nvSpPr>
              <p:cNvPr id="6" name="Блок-схема: процесс 5"/>
              <p:cNvSpPr/>
              <p:nvPr/>
            </p:nvSpPr>
            <p:spPr>
              <a:xfrm>
                <a:off x="1" y="6699869"/>
                <a:ext cx="9143999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7" name="Группа 29"/>
              <p:cNvGrpSpPr>
                <a:grpSpLocks/>
              </p:cNvGrpSpPr>
              <p:nvPr/>
            </p:nvGrpSpPr>
            <p:grpSpPr bwMode="auto">
              <a:xfrm>
                <a:off x="6351" y="3663"/>
                <a:ext cx="9137650" cy="760427"/>
                <a:chOff x="-17878" y="1413149"/>
                <a:chExt cx="9196386" cy="1310626"/>
              </a:xfrm>
            </p:grpSpPr>
            <p:sp>
              <p:nvSpPr>
                <p:cNvPr id="8" name="Полилиния 7"/>
                <p:cNvSpPr/>
                <p:nvPr/>
              </p:nvSpPr>
              <p:spPr>
                <a:xfrm>
                  <a:off x="3276348" y="1420126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9" name="Полилиния 8"/>
                <p:cNvSpPr/>
                <p:nvPr/>
              </p:nvSpPr>
              <p:spPr>
                <a:xfrm>
                  <a:off x="3779867" y="1413149"/>
                  <a:ext cx="5398641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0" name="Полилиния 9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100594"/>
              </p:ext>
            </p:extLst>
          </p:nvPr>
        </p:nvGraphicFramePr>
        <p:xfrm>
          <a:off x="2735559" y="668299"/>
          <a:ext cx="6211499" cy="4033355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516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8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6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757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Требования</a:t>
                      </a:r>
                    </a:p>
                  </a:txBody>
                  <a:tcPr marL="29922" marR="93506" marT="21810" marB="2181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Медаль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 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степени</a:t>
                      </a:r>
                    </a:p>
                  </a:txBody>
                  <a:tcPr marL="29922" marR="93506" marT="21810" marB="2181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Медаль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 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степени</a:t>
                      </a:r>
                    </a:p>
                  </a:txBody>
                  <a:tcPr marL="29922" marR="93506" marT="21810" marB="2181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8903">
                <a:tc>
                  <a:txBody>
                    <a:bodyPr/>
                    <a:lstStyle/>
                    <a:p>
                      <a:pPr fontAlgn="t"/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922" marR="29922" marT="14955" marB="14955"/>
                </a:tc>
                <a:tc>
                  <a:txBody>
                    <a:bodyPr/>
                    <a:lstStyle/>
                    <a:p>
                      <a:pPr fontAlgn="t"/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922" marR="29922" marT="14955" marB="14955"/>
                </a:tc>
                <a:tc>
                  <a:txBody>
                    <a:bodyPr/>
                    <a:lstStyle/>
                    <a:p>
                      <a:pPr fontAlgn="t"/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922" marR="29922" marT="14955" marB="149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194"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Итоговые отметки по всем предметам учебного плана</a:t>
                      </a:r>
                    </a:p>
                  </a:txBody>
                  <a:tcPr marL="29922" marR="29922" marT="14955" marB="1495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«Отлично»</a:t>
                      </a:r>
                    </a:p>
                  </a:txBody>
                  <a:tcPr marL="29922" marR="29922" marT="14955" marB="1495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«Отлично» и не более двух отметок «хорошо»</a:t>
                      </a:r>
                    </a:p>
                  </a:txBody>
                  <a:tcPr marL="29922" marR="29922" marT="14955" marB="1495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089"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Баллы за ЕГЭ</a:t>
                      </a:r>
                    </a:p>
                  </a:txBody>
                  <a:tcPr marL="29922" marR="29922" marT="14955" marB="1495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Минимум 70 баллов по русскому языку и по одному из сдаваемых предметов либо 5 баллов на ЕГЭ по математике базового уровня – для выпускников, которые сдают только русский язык и математику базового уровня</a:t>
                      </a:r>
                    </a:p>
                  </a:txBody>
                  <a:tcPr marL="29922" marR="29922" marT="14955" marB="1495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Минимум 60 баллов по русскому языку и по одному из сдаваемых предметов либо 5 баллов на ЕГЭ по математике базового уровня – для выпускников, которые сдают только русский язык и математику базового уровня</a:t>
                      </a:r>
                    </a:p>
                  </a:txBody>
                  <a:tcPr marL="29922" marR="29922" marT="14955" marB="1495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273"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Баллы за ГВЭ, если выпускник его выбрал</a:t>
                      </a:r>
                    </a:p>
                  </a:txBody>
                  <a:tcPr marL="29922" marR="29922" marT="14955" marB="1495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 баллов по русскому языку и математике</a:t>
                      </a:r>
                    </a:p>
                  </a:txBody>
                  <a:tcPr marL="29922" marR="29922" marT="14955" marB="14955"/>
                </a:tc>
                <a:tc>
                  <a:txBody>
                    <a:bodyPr/>
                    <a:lstStyle/>
                    <a:p>
                      <a:pPr marL="0" marR="0" indent="0" algn="l" defTabSz="1088433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5 баллов по русскому языку и математике</a:t>
                      </a:r>
                    </a:p>
                  </a:txBody>
                  <a:tcPr marL="29922" marR="29922" marT="14955" marB="1495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2317"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Баллы за ЕГЭ и ГВЭ, если выпускник выбрал разные формы ГИА</a:t>
                      </a:r>
                    </a:p>
                  </a:txBody>
                  <a:tcPr marL="29922" marR="29922" marT="14955" marB="1495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 баллов по обязательному предмету в форме ГВЭ и минимум 70 баллов по обязательному предмету в форме ЕГЭ</a:t>
                      </a:r>
                    </a:p>
                  </a:txBody>
                  <a:tcPr marL="29922" marR="29922" marT="14955" marB="1495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 баллов по обязательному предмету в форме ГВЭ и минимум 60 баллов по обязательному предмету в форме ЕГЭ</a:t>
                      </a:r>
                    </a:p>
                  </a:txBody>
                  <a:tcPr marL="29922" marR="29922" marT="14955" marB="1495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7" y="843961"/>
            <a:ext cx="2513153" cy="3649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3" t="58406" b="6379"/>
          <a:stretch/>
        </p:blipFill>
        <p:spPr bwMode="auto">
          <a:xfrm>
            <a:off x="7002592" y="972859"/>
            <a:ext cx="1643273" cy="78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3FF069F-426D-4345-8419-EF79F99CF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14" y="14309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671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58"/>
          <p:cNvGrpSpPr>
            <a:grpSpLocks/>
          </p:cNvGrpSpPr>
          <p:nvPr/>
        </p:nvGrpSpPr>
        <p:grpSpPr bwMode="auto">
          <a:xfrm>
            <a:off x="0" y="-1059"/>
            <a:ext cx="9144000" cy="5144560"/>
            <a:chOff x="1" y="-940"/>
            <a:chExt cx="9144000" cy="6880205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ПУНКТЫ ПРОВЕДЕНИЯ ЭКЗАМЕНОВ</a:t>
              </a:r>
            </a:p>
          </p:txBody>
        </p:sp>
        <p:grpSp>
          <p:nvGrpSpPr>
            <p:cNvPr id="25" name="Группа 57"/>
            <p:cNvGrpSpPr>
              <a:grpSpLocks/>
            </p:cNvGrpSpPr>
            <p:nvPr/>
          </p:nvGrpSpPr>
          <p:grpSpPr bwMode="auto">
            <a:xfrm>
              <a:off x="1" y="-940"/>
              <a:ext cx="9144000" cy="6880205"/>
              <a:chOff x="1" y="-940"/>
              <a:chExt cx="9144000" cy="6880205"/>
            </a:xfrm>
          </p:grpSpPr>
          <p:sp>
            <p:nvSpPr>
              <p:cNvPr id="26" name="Блок-схема: процесс 25"/>
              <p:cNvSpPr/>
              <p:nvPr/>
            </p:nvSpPr>
            <p:spPr>
              <a:xfrm>
                <a:off x="1" y="6699873"/>
                <a:ext cx="9144000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27" name="Группа 29"/>
              <p:cNvGrpSpPr>
                <a:grpSpLocks/>
              </p:cNvGrpSpPr>
              <p:nvPr/>
            </p:nvGrpSpPr>
            <p:grpSpPr bwMode="auto">
              <a:xfrm>
                <a:off x="6351" y="-940"/>
                <a:ext cx="9137650" cy="765032"/>
                <a:chOff x="-17878" y="1405214"/>
                <a:chExt cx="9196386" cy="1318561"/>
              </a:xfrm>
            </p:grpSpPr>
            <p:sp>
              <p:nvSpPr>
                <p:cNvPr id="28" name="Полилиния 27"/>
                <p:cNvSpPr/>
                <p:nvPr/>
              </p:nvSpPr>
              <p:spPr>
                <a:xfrm>
                  <a:off x="3276348" y="1405214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9" name="Полилиния 28"/>
                <p:cNvSpPr/>
                <p:nvPr/>
              </p:nvSpPr>
              <p:spPr>
                <a:xfrm>
                  <a:off x="3779866" y="1413149"/>
                  <a:ext cx="5398642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0" name="Полилиния 29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52244" y="4609329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16</a:t>
            </a:fld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4" y="14309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1" y="686129"/>
            <a:ext cx="1202210" cy="82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54" y="1561256"/>
            <a:ext cx="2622602" cy="2437477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93845AB-F95D-521E-6A61-D1F6D606BE8E}"/>
              </a:ext>
            </a:extLst>
          </p:cNvPr>
          <p:cNvSpPr/>
          <p:nvPr/>
        </p:nvSpPr>
        <p:spPr>
          <a:xfrm>
            <a:off x="1062161" y="4036428"/>
            <a:ext cx="222092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7 388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работников ППЭ</a:t>
            </a:r>
          </a:p>
          <a:p>
            <a:pPr lvl="0"/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12 348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участников ГИА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2000"/>
                    </a14:imgEffect>
                    <a14:imgEffect>
                      <a14:brightnessContrast bright="2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51" y="4075448"/>
            <a:ext cx="872616" cy="59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1195313" y="819395"/>
            <a:ext cx="211634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121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ППЭ</a:t>
            </a:r>
          </a:p>
          <a:p>
            <a:pPr lvl="0"/>
            <a:endParaRPr lang="ru-RU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1 402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аудиторий ППЭ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4285330" y="726446"/>
            <a:ext cx="3676676" cy="2030642"/>
            <a:chOff x="2431759" y="646200"/>
            <a:chExt cx="3676676" cy="2030642"/>
          </a:xfrm>
        </p:grpSpPr>
        <p:graphicFrame>
          <p:nvGraphicFramePr>
            <p:cNvPr id="3" name="Схема 2"/>
            <p:cNvGraphicFramePr/>
            <p:nvPr>
              <p:extLst>
                <p:ext uri="{D42A27DB-BD31-4B8C-83A1-F6EECF244321}">
                  <p14:modId xmlns:p14="http://schemas.microsoft.com/office/powerpoint/2010/main" val="2937586098"/>
                </p:ext>
              </p:extLst>
            </p:nvPr>
          </p:nvGraphicFramePr>
          <p:xfrm>
            <a:off x="2431759" y="646200"/>
            <a:ext cx="2695679" cy="167813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grpSp>
          <p:nvGrpSpPr>
            <p:cNvPr id="47" name="Группа 46"/>
            <p:cNvGrpSpPr/>
            <p:nvPr/>
          </p:nvGrpSpPr>
          <p:grpSpPr>
            <a:xfrm>
              <a:off x="3440987" y="717985"/>
              <a:ext cx="2667448" cy="1958857"/>
              <a:chOff x="-2524132" y="398911"/>
              <a:chExt cx="2667448" cy="1958857"/>
            </a:xfrm>
          </p:grpSpPr>
          <p:sp>
            <p:nvSpPr>
              <p:cNvPr id="48" name="Прямоугольник 47"/>
              <p:cNvSpPr/>
              <p:nvPr/>
            </p:nvSpPr>
            <p:spPr>
              <a:xfrm rot="16200000">
                <a:off x="-279696" y="1934756"/>
                <a:ext cx="705020" cy="141004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9" name="Прямоугольник 48"/>
              <p:cNvSpPr/>
              <p:nvPr/>
            </p:nvSpPr>
            <p:spPr>
              <a:xfrm>
                <a:off x="-2524132" y="398911"/>
                <a:ext cx="782000" cy="78027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175" tIns="3175" rIns="3175" bIns="3175" numCol="1" spcCol="1270" anchor="b" anchorCtr="0">
                <a:noAutofit/>
              </a:bodyPr>
              <a:lstStyle/>
              <a:p>
                <a:pPr lvl="0" algn="l" defTabSz="222250">
                  <a:spcBef>
                    <a:spcPct val="0"/>
                  </a:spcBef>
                </a:pPr>
                <a:r>
                  <a:rPr lang="ru-RU" sz="900" u="none" strike="noStrike" kern="12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Техническое</a:t>
                </a:r>
              </a:p>
              <a:p>
                <a:pPr lvl="0" algn="l" defTabSz="222250" rtl="0">
                  <a:spcBef>
                    <a:spcPct val="0"/>
                  </a:spcBef>
                </a:pPr>
                <a:r>
                  <a:rPr lang="ru-RU" sz="900" u="none" strike="noStrike" kern="12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обеспечение</a:t>
                </a:r>
              </a:p>
              <a:p>
                <a:pPr lvl="0" algn="l" defTabSz="222250" rtl="0">
                  <a:spcBef>
                    <a:spcPct val="0"/>
                  </a:spcBef>
                </a:pPr>
                <a:r>
                  <a:rPr lang="ru-RU" sz="900" u="none" strike="noStrike" kern="12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аудиторий </a:t>
                </a:r>
                <a:endParaRPr lang="ru-RU" sz="900" kern="1200" dirty="0"/>
              </a:p>
            </p:txBody>
          </p:sp>
        </p:grpSp>
      </p:grpSp>
      <p:grpSp>
        <p:nvGrpSpPr>
          <p:cNvPr id="7" name="Группа 6"/>
          <p:cNvGrpSpPr/>
          <p:nvPr/>
        </p:nvGrpSpPr>
        <p:grpSpPr>
          <a:xfrm>
            <a:off x="6684284" y="717985"/>
            <a:ext cx="2289754" cy="1677600"/>
            <a:chOff x="6359236" y="1498256"/>
            <a:chExt cx="2289754" cy="1677600"/>
          </a:xfrm>
        </p:grpSpPr>
        <p:graphicFrame>
          <p:nvGraphicFramePr>
            <p:cNvPr id="46" name="Схема 45"/>
            <p:cNvGraphicFramePr/>
            <p:nvPr>
              <p:extLst>
                <p:ext uri="{D42A27DB-BD31-4B8C-83A1-F6EECF244321}">
                  <p14:modId xmlns:p14="http://schemas.microsoft.com/office/powerpoint/2010/main" val="115504812"/>
                </p:ext>
              </p:extLst>
            </p:nvPr>
          </p:nvGraphicFramePr>
          <p:xfrm>
            <a:off x="6359236" y="1498256"/>
            <a:ext cx="2289754" cy="16776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sp>
          <p:nvSpPr>
            <p:cNvPr id="51" name="Прямоугольник 50"/>
            <p:cNvSpPr/>
            <p:nvPr/>
          </p:nvSpPr>
          <p:spPr>
            <a:xfrm>
              <a:off x="6929498" y="1542127"/>
              <a:ext cx="782000" cy="7802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75" tIns="3175" rIns="3175" bIns="3175" numCol="1" spcCol="1270" anchor="b" anchorCtr="0">
              <a:noAutofit/>
            </a:bodyPr>
            <a:lstStyle/>
            <a:p>
              <a:pPr lvl="0"/>
              <a:r>
                <a:rPr lang="ru-RU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Обеспечение </a:t>
              </a:r>
            </a:p>
            <a:p>
              <a:pPr lvl="0"/>
              <a:r>
                <a:rPr lang="ru-RU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канцтоварами </a:t>
              </a:r>
            </a:p>
            <a:p>
              <a:pPr lvl="0"/>
              <a:r>
                <a:rPr lang="ru-RU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</a:t>
              </a:r>
              <a:r>
                <a:rPr lang="ru-RU" sz="9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СИЗами</a:t>
              </a:r>
              <a:endParaRPr lang="ru-RU" sz="900" dirty="0"/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2728987" y="726977"/>
            <a:ext cx="2289754" cy="1677600"/>
            <a:chOff x="6359236" y="1498256"/>
            <a:chExt cx="2289754" cy="1677600"/>
          </a:xfrm>
        </p:grpSpPr>
        <p:graphicFrame>
          <p:nvGraphicFramePr>
            <p:cNvPr id="53" name="Схема 52"/>
            <p:cNvGraphicFramePr/>
            <p:nvPr>
              <p:extLst>
                <p:ext uri="{D42A27DB-BD31-4B8C-83A1-F6EECF244321}">
                  <p14:modId xmlns:p14="http://schemas.microsoft.com/office/powerpoint/2010/main" val="2962598959"/>
                </p:ext>
              </p:extLst>
            </p:nvPr>
          </p:nvGraphicFramePr>
          <p:xfrm>
            <a:off x="6359236" y="1498256"/>
            <a:ext cx="2289754" cy="16776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7" r:lo="rId18" r:qs="rId19" r:cs="rId20"/>
            </a:graphicData>
          </a:graphic>
        </p:graphicFrame>
        <p:sp>
          <p:nvSpPr>
            <p:cNvPr id="54" name="Прямоугольник 53"/>
            <p:cNvSpPr/>
            <p:nvPr/>
          </p:nvSpPr>
          <p:spPr>
            <a:xfrm>
              <a:off x="6929498" y="1542127"/>
              <a:ext cx="782000" cy="7802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75" tIns="3175" rIns="3175" bIns="3175" numCol="1" spcCol="1270" anchor="b" anchorCtr="0">
              <a:noAutofit/>
            </a:bodyPr>
            <a:lstStyle/>
            <a:p>
              <a:pPr lvl="0"/>
              <a:r>
                <a:rPr lang="ru-RU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Готовность ППЭ</a:t>
              </a:r>
              <a:endParaRPr lang="ru-RU" sz="1100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365535" y="1735575"/>
            <a:ext cx="5958574" cy="4064000"/>
            <a:chOff x="2930236" y="1578501"/>
            <a:chExt cx="6176530" cy="40640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7888" y="3493244"/>
              <a:ext cx="602001" cy="54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4556" y="3479390"/>
              <a:ext cx="545256" cy="54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1664" y="3468134"/>
              <a:ext cx="585946" cy="54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9081" y="3449084"/>
              <a:ext cx="554274" cy="54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" name="Схема 9"/>
            <p:cNvGraphicFramePr/>
            <p:nvPr>
              <p:extLst>
                <p:ext uri="{D42A27DB-BD31-4B8C-83A1-F6EECF244321}">
                  <p14:modId xmlns:p14="http://schemas.microsoft.com/office/powerpoint/2010/main" val="536219275"/>
                </p:ext>
              </p:extLst>
            </p:nvPr>
          </p:nvGraphicFramePr>
          <p:xfrm>
            <a:off x="2930236" y="1578501"/>
            <a:ext cx="617653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6" r:lo="rId27" r:qs="rId28" r:cs="rId29"/>
            </a:graphicData>
          </a:graphic>
        </p:graphicFrame>
      </p:grpSp>
      <p:sp>
        <p:nvSpPr>
          <p:cNvPr id="55" name="Прямоугольник 54"/>
          <p:cNvSpPr/>
          <p:nvPr/>
        </p:nvSpPr>
        <p:spPr>
          <a:xfrm>
            <a:off x="3284578" y="2568646"/>
            <a:ext cx="5704663" cy="2088878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662332" y="2711054"/>
            <a:ext cx="32165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СХЕМА ПРОВЕДЕНИЯ ЭКЗАМЕНА</a:t>
            </a:r>
            <a:endParaRPr lang="ru-RU" dirty="0"/>
          </a:p>
        </p:txBody>
      </p:sp>
      <p:pic>
        <p:nvPicPr>
          <p:cNvPr id="36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565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58"/>
          <p:cNvGrpSpPr>
            <a:grpSpLocks/>
          </p:cNvGrpSpPr>
          <p:nvPr/>
        </p:nvGrpSpPr>
        <p:grpSpPr bwMode="auto">
          <a:xfrm>
            <a:off x="0" y="-1059"/>
            <a:ext cx="9144000" cy="5144560"/>
            <a:chOff x="1" y="-940"/>
            <a:chExt cx="9144000" cy="6880205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РАСПИСАНИЕ ЕГЭ-2025</a:t>
              </a:r>
            </a:p>
          </p:txBody>
        </p:sp>
        <p:grpSp>
          <p:nvGrpSpPr>
            <p:cNvPr id="25" name="Группа 57"/>
            <p:cNvGrpSpPr>
              <a:grpSpLocks/>
            </p:cNvGrpSpPr>
            <p:nvPr/>
          </p:nvGrpSpPr>
          <p:grpSpPr bwMode="auto">
            <a:xfrm>
              <a:off x="1" y="-940"/>
              <a:ext cx="9144000" cy="6880205"/>
              <a:chOff x="1" y="-940"/>
              <a:chExt cx="9144000" cy="6880205"/>
            </a:xfrm>
          </p:grpSpPr>
          <p:sp>
            <p:nvSpPr>
              <p:cNvPr id="26" name="Блок-схема: процесс 25"/>
              <p:cNvSpPr/>
              <p:nvPr/>
            </p:nvSpPr>
            <p:spPr>
              <a:xfrm>
                <a:off x="1" y="6699873"/>
                <a:ext cx="9144000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27" name="Группа 29"/>
              <p:cNvGrpSpPr>
                <a:grpSpLocks/>
              </p:cNvGrpSpPr>
              <p:nvPr/>
            </p:nvGrpSpPr>
            <p:grpSpPr bwMode="auto">
              <a:xfrm>
                <a:off x="6351" y="-940"/>
                <a:ext cx="9137650" cy="765032"/>
                <a:chOff x="-17878" y="1405214"/>
                <a:chExt cx="9196386" cy="1318561"/>
              </a:xfrm>
            </p:grpSpPr>
            <p:sp>
              <p:nvSpPr>
                <p:cNvPr id="28" name="Полилиния 27"/>
                <p:cNvSpPr/>
                <p:nvPr/>
              </p:nvSpPr>
              <p:spPr>
                <a:xfrm>
                  <a:off x="3276348" y="1405214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9" name="Полилиния 28"/>
                <p:cNvSpPr/>
                <p:nvPr/>
              </p:nvSpPr>
              <p:spPr>
                <a:xfrm>
                  <a:off x="3779866" y="1413149"/>
                  <a:ext cx="5398642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0" name="Полилиния 29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1828899985"/>
              </p:ext>
            </p:extLst>
          </p:nvPr>
        </p:nvGraphicFramePr>
        <p:xfrm>
          <a:off x="814416" y="2847513"/>
          <a:ext cx="3726899" cy="539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20886" y="4768593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17</a:t>
            </a:fld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4" y="14309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9" y="586481"/>
            <a:ext cx="4843202" cy="161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251" y="570988"/>
            <a:ext cx="4073858" cy="43934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290378389"/>
              </p:ext>
            </p:extLst>
          </p:nvPr>
        </p:nvGraphicFramePr>
        <p:xfrm>
          <a:off x="123714" y="2245302"/>
          <a:ext cx="4656104" cy="1496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57" name="Прямоугольник 56"/>
          <p:cNvSpPr/>
          <p:nvPr/>
        </p:nvSpPr>
        <p:spPr>
          <a:xfrm>
            <a:off x="396163" y="3776170"/>
            <a:ext cx="360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ГДЕ И КОГДА УЗНАТЬ РЕЗУЛЬТАТЫ:</a:t>
            </a:r>
          </a:p>
        </p:txBody>
      </p:sp>
      <p:graphicFrame>
        <p:nvGraphicFramePr>
          <p:cNvPr id="58" name="Схема 57"/>
          <p:cNvGraphicFramePr/>
          <p:nvPr>
            <p:extLst>
              <p:ext uri="{D42A27DB-BD31-4B8C-83A1-F6EECF244321}">
                <p14:modId xmlns:p14="http://schemas.microsoft.com/office/powerpoint/2010/main" val="2546298120"/>
              </p:ext>
            </p:extLst>
          </p:nvPr>
        </p:nvGraphicFramePr>
        <p:xfrm>
          <a:off x="61368" y="4074329"/>
          <a:ext cx="4725377" cy="885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18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025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58"/>
          <p:cNvGrpSpPr>
            <a:grpSpLocks/>
          </p:cNvGrpSpPr>
          <p:nvPr/>
        </p:nvGrpSpPr>
        <p:grpSpPr bwMode="auto">
          <a:xfrm>
            <a:off x="0" y="-1060"/>
            <a:ext cx="9144001" cy="5144561"/>
            <a:chOff x="1" y="-941"/>
            <a:chExt cx="9144000" cy="6880202"/>
          </a:xfrm>
        </p:grpSpPr>
        <p:sp>
          <p:nvSpPr>
            <p:cNvPr id="12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5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ВАЖНОЕ В ПОРЯДКЕ ПРОВЕДЕНИЯ ЕГЭ!</a:t>
              </a:r>
            </a:p>
          </p:txBody>
        </p:sp>
        <p:grpSp>
          <p:nvGrpSpPr>
            <p:cNvPr id="13" name="Группа 57"/>
            <p:cNvGrpSpPr>
              <a:grpSpLocks/>
            </p:cNvGrpSpPr>
            <p:nvPr/>
          </p:nvGrpSpPr>
          <p:grpSpPr bwMode="auto">
            <a:xfrm>
              <a:off x="1" y="-941"/>
              <a:ext cx="9144000" cy="6880202"/>
              <a:chOff x="1" y="-941"/>
              <a:chExt cx="9144000" cy="6880202"/>
            </a:xfrm>
          </p:grpSpPr>
          <p:sp>
            <p:nvSpPr>
              <p:cNvPr id="14" name="Блок-схема: процесс 13"/>
              <p:cNvSpPr/>
              <p:nvPr/>
            </p:nvSpPr>
            <p:spPr>
              <a:xfrm>
                <a:off x="1" y="6699869"/>
                <a:ext cx="9143999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15" name="Группа 29"/>
              <p:cNvGrpSpPr>
                <a:grpSpLocks/>
              </p:cNvGrpSpPr>
              <p:nvPr/>
            </p:nvGrpSpPr>
            <p:grpSpPr bwMode="auto">
              <a:xfrm>
                <a:off x="6351" y="-941"/>
                <a:ext cx="9137650" cy="765031"/>
                <a:chOff x="-17878" y="1405214"/>
                <a:chExt cx="9196386" cy="1318561"/>
              </a:xfrm>
            </p:grpSpPr>
            <p:sp>
              <p:nvSpPr>
                <p:cNvPr id="16" name="Полилиния 15"/>
                <p:cNvSpPr/>
                <p:nvPr/>
              </p:nvSpPr>
              <p:spPr>
                <a:xfrm>
                  <a:off x="3282859" y="1405214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7" name="Полилиния 16"/>
                <p:cNvSpPr/>
                <p:nvPr/>
              </p:nvSpPr>
              <p:spPr>
                <a:xfrm>
                  <a:off x="3779867" y="1413149"/>
                  <a:ext cx="5398641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8" name="Полилиния 17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75118" y="4756548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18</a:t>
            </a:fld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275326463"/>
              </p:ext>
            </p:extLst>
          </p:nvPr>
        </p:nvGraphicFramePr>
        <p:xfrm>
          <a:off x="4592783" y="477641"/>
          <a:ext cx="4383373" cy="2023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605545626"/>
              </p:ext>
            </p:extLst>
          </p:nvPr>
        </p:nvGraphicFramePr>
        <p:xfrm>
          <a:off x="4572000" y="2744301"/>
          <a:ext cx="4429069" cy="2105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0884" y="1150387"/>
            <a:ext cx="2386351" cy="124185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379577" y="2501983"/>
            <a:ext cx="4819842" cy="242318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/>
          <a:p>
            <a:pPr algn="ctr"/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Нарушение Порядка проведения ГИА - </a:t>
            </a:r>
            <a:r>
              <a:rPr lang="ru-RU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УДАЛЕНИЕ С ЭКЗАМЕНА! </a:t>
            </a:r>
          </a:p>
        </p:txBody>
      </p: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811524365"/>
              </p:ext>
            </p:extLst>
          </p:nvPr>
        </p:nvGraphicFramePr>
        <p:xfrm>
          <a:off x="-696103" y="2344532"/>
          <a:ext cx="6096000" cy="1653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7" name="Прямоугольник 26"/>
          <p:cNvSpPr/>
          <p:nvPr/>
        </p:nvSpPr>
        <p:spPr>
          <a:xfrm>
            <a:off x="73481" y="2068104"/>
            <a:ext cx="4431843" cy="256663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1200" dirty="0">
                <a:ln w="10541" cmpd="sng">
                  <a:solidFill>
                    <a:srgbClr val="6E2F9D"/>
                  </a:solidFill>
                  <a:prstDash val="solid"/>
                </a:ln>
                <a:solidFill>
                  <a:srgbClr val="6E2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ДОПУСК В ДОПОЛНИТЕЛЬНЫЙ ПЕРИОД: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1422C807-36B6-9F44-BD6B-F57E37789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14" y="14307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89514" y="688340"/>
            <a:ext cx="44158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n w="10541" cmpd="sng">
                  <a:solidFill>
                    <a:srgbClr val="6E2F9D"/>
                  </a:solidFill>
                  <a:prstDash val="solid"/>
                </a:ln>
                <a:solidFill>
                  <a:srgbClr val="6E2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ДОПУСКА К ГИА:</a:t>
            </a: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3832129278"/>
              </p:ext>
            </p:extLst>
          </p:nvPr>
        </p:nvGraphicFramePr>
        <p:xfrm>
          <a:off x="55420" y="1018635"/>
          <a:ext cx="4468090" cy="90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8" name="Прямоугольная выноска 7"/>
          <p:cNvSpPr/>
          <p:nvPr/>
        </p:nvSpPr>
        <p:spPr>
          <a:xfrm>
            <a:off x="681098" y="4196256"/>
            <a:ext cx="2491593" cy="461665"/>
          </a:xfrm>
          <a:prstGeom prst="wedgeRectCallout">
            <a:avLst>
              <a:gd name="adj1" fmla="val 55113"/>
              <a:gd name="adj2" fmla="val -81812"/>
            </a:avLst>
          </a:prstGeom>
          <a:ln w="952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388"/>
            <a:r>
              <a:rPr lang="ru-RU" sz="1200" dirty="0"/>
              <a:t>Памятка о правилах </a:t>
            </a:r>
            <a:br>
              <a:rPr lang="ru-RU" sz="1200" dirty="0"/>
            </a:br>
            <a:r>
              <a:rPr lang="ru-RU" sz="1200" dirty="0"/>
              <a:t>проведения ЕГЭ в 2025 году</a:t>
            </a:r>
          </a:p>
        </p:txBody>
      </p:sp>
      <p:pic>
        <p:nvPicPr>
          <p:cNvPr id="5122" name="Picture 2" descr="C:\Users\Admin\Downloads\qr-code (3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075" y="3823865"/>
            <a:ext cx="1028414" cy="102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1" y="4108010"/>
            <a:ext cx="676925" cy="676925"/>
          </a:xfrm>
          <a:prstGeom prst="rect">
            <a:avLst/>
          </a:prstGeom>
        </p:spPr>
      </p:pic>
      <p:pic>
        <p:nvPicPr>
          <p:cNvPr id="28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251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58"/>
          <p:cNvGrpSpPr>
            <a:grpSpLocks/>
          </p:cNvGrpSpPr>
          <p:nvPr/>
        </p:nvGrpSpPr>
        <p:grpSpPr bwMode="auto">
          <a:xfrm>
            <a:off x="0" y="-1059"/>
            <a:ext cx="9144000" cy="5144560"/>
            <a:chOff x="1" y="-940"/>
            <a:chExt cx="9144000" cy="6880205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ВНИМАНИЕ! МИНИМАЛЬНЫЕ БАЛЛЫ</a:t>
              </a:r>
            </a:p>
          </p:txBody>
        </p:sp>
        <p:grpSp>
          <p:nvGrpSpPr>
            <p:cNvPr id="25" name="Группа 57"/>
            <p:cNvGrpSpPr>
              <a:grpSpLocks/>
            </p:cNvGrpSpPr>
            <p:nvPr/>
          </p:nvGrpSpPr>
          <p:grpSpPr bwMode="auto">
            <a:xfrm>
              <a:off x="1" y="-940"/>
              <a:ext cx="9144000" cy="6880205"/>
              <a:chOff x="1" y="-940"/>
              <a:chExt cx="9144000" cy="6880205"/>
            </a:xfrm>
          </p:grpSpPr>
          <p:sp>
            <p:nvSpPr>
              <p:cNvPr id="26" name="Блок-схема: процесс 25"/>
              <p:cNvSpPr/>
              <p:nvPr/>
            </p:nvSpPr>
            <p:spPr>
              <a:xfrm>
                <a:off x="1" y="6699873"/>
                <a:ext cx="9144000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27" name="Группа 29"/>
              <p:cNvGrpSpPr>
                <a:grpSpLocks/>
              </p:cNvGrpSpPr>
              <p:nvPr/>
            </p:nvGrpSpPr>
            <p:grpSpPr bwMode="auto">
              <a:xfrm>
                <a:off x="6351" y="-940"/>
                <a:ext cx="9137650" cy="765032"/>
                <a:chOff x="-17878" y="1405214"/>
                <a:chExt cx="9196386" cy="1318561"/>
              </a:xfrm>
            </p:grpSpPr>
            <p:sp>
              <p:nvSpPr>
                <p:cNvPr id="28" name="Полилиния 27"/>
                <p:cNvSpPr/>
                <p:nvPr/>
              </p:nvSpPr>
              <p:spPr>
                <a:xfrm>
                  <a:off x="3276348" y="1405214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9" name="Полилиния 28"/>
                <p:cNvSpPr/>
                <p:nvPr/>
              </p:nvSpPr>
              <p:spPr>
                <a:xfrm>
                  <a:off x="3779866" y="1413149"/>
                  <a:ext cx="5398642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0" name="Полилиния 29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00853"/>
              </p:ext>
            </p:extLst>
          </p:nvPr>
        </p:nvGraphicFramePr>
        <p:xfrm>
          <a:off x="2783174" y="1305602"/>
          <a:ext cx="2735656" cy="324592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398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8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448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Предмет</a:t>
                      </a:r>
                    </a:p>
                  </a:txBody>
                  <a:tcPr marL="68589" marR="68589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Минобр</a:t>
                      </a:r>
                      <a:endParaRPr lang="ru-RU" sz="900" b="0" i="0" u="non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900" b="0" i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науки России</a:t>
                      </a:r>
                      <a:endParaRPr lang="ru-RU" sz="900" b="0" i="0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9" marR="68589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8" rtl="0" eaLnBrk="1" latinLnBrk="0" hangingPunct="1"/>
                      <a:r>
                        <a:rPr lang="ru-RU" sz="900" b="0" i="0" u="non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Минпро</a:t>
                      </a:r>
                      <a:endParaRPr lang="ru-RU" sz="900" b="0" i="0" u="non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378" rtl="0" eaLnBrk="1" latinLnBrk="0" hangingPunct="1"/>
                      <a:r>
                        <a:rPr lang="ru-RU" sz="900" b="0" i="0" u="non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свещения</a:t>
                      </a:r>
                      <a:r>
                        <a:rPr lang="ru-RU" sz="900" b="0" i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России</a:t>
                      </a:r>
                    </a:p>
                  </a:txBody>
                  <a:tcPr marL="68589" marR="68589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501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русский язык</a:t>
                      </a:r>
                    </a:p>
                  </a:txBody>
                  <a:tcPr marL="68589" marR="68589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40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8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777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математика</a:t>
                      </a:r>
                    </a:p>
                  </a:txBody>
                  <a:tcPr marL="68589" marR="68589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40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8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777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физика</a:t>
                      </a:r>
                    </a:p>
                  </a:txBody>
                  <a:tcPr marL="68589" marR="68589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39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8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777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химия</a:t>
                      </a:r>
                    </a:p>
                  </a:txBody>
                  <a:tcPr marL="68589" marR="68589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39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8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9777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биология</a:t>
                      </a:r>
                    </a:p>
                  </a:txBody>
                  <a:tcPr marL="68589" marR="68589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39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8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777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история</a:t>
                      </a:r>
                    </a:p>
                  </a:txBody>
                  <a:tcPr marL="68589" marR="68589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36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8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9777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обществознание</a:t>
                      </a:r>
                    </a:p>
                  </a:txBody>
                  <a:tcPr marL="68589" marR="68589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45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8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9777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литература</a:t>
                      </a:r>
                    </a:p>
                  </a:txBody>
                  <a:tcPr marL="68589" marR="68589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40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8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9777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география</a:t>
                      </a:r>
                    </a:p>
                  </a:txBody>
                  <a:tcPr marL="68589" marR="68589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40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8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9777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информатика</a:t>
                      </a:r>
                    </a:p>
                  </a:txBody>
                  <a:tcPr marL="68589" marR="68589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44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8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9777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иностранные языки</a:t>
                      </a:r>
                    </a:p>
                  </a:txBody>
                  <a:tcPr marL="68589" marR="68589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30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8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5732170" y="1244156"/>
            <a:ext cx="3411830" cy="1946677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/>
          <a:p>
            <a:pPr marL="214313" indent="192881">
              <a:buFont typeface="Wingdings" panose="05000000000000000000" pitchFamily="2" charset="2"/>
              <a:buChar char="Ø"/>
              <a:defRPr/>
            </a:pPr>
            <a:r>
              <a:rPr lang="ru-RU" sz="1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10 баллов*</a:t>
            </a:r>
          </a:p>
          <a:p>
            <a:pPr marL="214313" indent="-214313"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Итоговое сочинение; </a:t>
            </a:r>
          </a:p>
          <a:p>
            <a:pPr marL="214313" indent="-214313"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Аттестат с отличием; </a:t>
            </a:r>
          </a:p>
          <a:p>
            <a:pPr marL="214313" indent="-214313"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Участие и победы в предметных олимпиадах и творческих конкурсах; </a:t>
            </a:r>
          </a:p>
          <a:p>
            <a:pPr marL="214313" indent="-214313"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Спортивные заслуги (значок ГТО); </a:t>
            </a:r>
          </a:p>
          <a:p>
            <a:pPr marL="214313" indent="-214313"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Победа или призовое место в чемпионате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Абилимпикс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214313" indent="-214313"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Волонтёрская деятельность;</a:t>
            </a:r>
          </a:p>
          <a:p>
            <a:pPr marL="214313" indent="-214313"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Служба в армии</a:t>
            </a: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2032421283"/>
              </p:ext>
            </p:extLst>
          </p:nvPr>
        </p:nvGraphicFramePr>
        <p:xfrm>
          <a:off x="2862739" y="686731"/>
          <a:ext cx="2582717" cy="539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681491347"/>
              </p:ext>
            </p:extLst>
          </p:nvPr>
        </p:nvGraphicFramePr>
        <p:xfrm>
          <a:off x="190334" y="688206"/>
          <a:ext cx="2430316" cy="539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164703727"/>
              </p:ext>
            </p:extLst>
          </p:nvPr>
        </p:nvGraphicFramePr>
        <p:xfrm>
          <a:off x="5651371" y="675441"/>
          <a:ext cx="3415153" cy="539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3198534736"/>
              </p:ext>
            </p:extLst>
          </p:nvPr>
        </p:nvGraphicFramePr>
        <p:xfrm>
          <a:off x="5678083" y="3179237"/>
          <a:ext cx="3361139" cy="478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5691232" y="3734441"/>
            <a:ext cx="3430549" cy="807903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/>
          <a:p>
            <a:pPr marL="214313" indent="-214313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Результат победителя или призера заключительного этапа олимпиады засчитывается при поступлении в вузы </a:t>
            </a:r>
            <a:b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 соответствующему профилю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9514" y="4579626"/>
            <a:ext cx="5437242" cy="438572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/>
          <a:p>
            <a:r>
              <a:rPr lang="ru-RU" sz="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Приказ Министерства науки и высшего образования РФ от 02.12.2024 № 845 «Об установлении минимального количества баллов единого государственного экзамена по общеобразовательным предметам, соответствующим специальности или направлению подготовки, по которым проводится прием на обучение в образовательных организациях, находящихся в ведении Министерства науки и высшего образования Российской Федерации, на 2025/26 учебный год»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18080" y="4651630"/>
            <a:ext cx="3328981" cy="207739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/>
          <a:p>
            <a:r>
              <a:rPr lang="ru-RU" altLang="ru-RU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altLang="ru-RU" sz="900" dirty="0">
                <a:latin typeface="Arial" panose="020B0604020202020204" pitchFamily="34" charset="0"/>
                <a:cs typeface="Arial" panose="020B0604020202020204" pitchFamily="34" charset="0"/>
              </a:rPr>
              <a:t>Смотри на сайте вуза в разделе </a:t>
            </a:r>
            <a:r>
              <a:rPr lang="ru-RU" altLang="ru-RU" sz="9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«Абитуриенту»</a:t>
            </a:r>
            <a:endParaRPr lang="ru-RU" sz="9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20886" y="4768593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19</a:t>
            </a:fld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4" y="14309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351" y="1437887"/>
            <a:ext cx="2036847" cy="4632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327" y="2339566"/>
            <a:ext cx="1835847" cy="52896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67009" y="1825090"/>
            <a:ext cx="1593944" cy="284683"/>
          </a:xfrm>
          <a:prstGeom prst="rect">
            <a:avLst/>
          </a:prstGeom>
        </p:spPr>
        <p:txBody>
          <a:bodyPr wrap="none" lIns="68571" tIns="34285" rIns="68571" bIns="34285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24 балла и более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798513" y="2446573"/>
            <a:ext cx="884303" cy="380448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491891" y="2868532"/>
            <a:ext cx="1692112" cy="284683"/>
          </a:xfrm>
          <a:prstGeom prst="rect">
            <a:avLst/>
          </a:prstGeom>
        </p:spPr>
        <p:txBody>
          <a:bodyPr wrap="none" lIns="68571" tIns="34285" rIns="68571" bIns="34285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27 баллов и более</a:t>
            </a:r>
            <a:endParaRPr lang="ru-RU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327" y="3286070"/>
            <a:ext cx="1835847" cy="52896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798507" y="3353412"/>
            <a:ext cx="786030" cy="450838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100364" y="3902147"/>
            <a:ext cx="2682810" cy="284683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Отметки «3» или «4» или «5»</a:t>
            </a:r>
            <a:endParaRPr lang="ru-RU" dirty="0"/>
          </a:p>
        </p:txBody>
      </p:sp>
      <p:pic>
        <p:nvPicPr>
          <p:cNvPr id="31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448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44913" y="4789246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2</a:t>
            </a:fld>
            <a:endParaRPr lang="ru-RU" dirty="0"/>
          </a:p>
        </p:txBody>
      </p:sp>
      <p:pic>
        <p:nvPicPr>
          <p:cNvPr id="14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51" y="353291"/>
            <a:ext cx="1532784" cy="47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олилиния 26"/>
          <p:cNvSpPr>
            <a:spLocks/>
          </p:cNvSpPr>
          <p:nvPr/>
        </p:nvSpPr>
        <p:spPr bwMode="auto">
          <a:xfrm>
            <a:off x="3865411" y="3797"/>
            <a:ext cx="1528232" cy="51435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28" name="Полилиния 27"/>
          <p:cNvSpPr>
            <a:spLocks/>
          </p:cNvSpPr>
          <p:nvPr/>
        </p:nvSpPr>
        <p:spPr bwMode="auto">
          <a:xfrm>
            <a:off x="4191176" y="3797"/>
            <a:ext cx="1672169" cy="51435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rgbClr val="3366CC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756" y="90865"/>
            <a:ext cx="1445874" cy="8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62A497-5C32-584D-909D-C9EB1AAE17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56" y="2065333"/>
            <a:ext cx="2970717" cy="102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74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58"/>
          <p:cNvGrpSpPr>
            <a:grpSpLocks/>
          </p:cNvGrpSpPr>
          <p:nvPr/>
        </p:nvGrpSpPr>
        <p:grpSpPr bwMode="auto">
          <a:xfrm>
            <a:off x="0" y="2382"/>
            <a:ext cx="9229725" cy="5139929"/>
            <a:chOff x="1" y="3663"/>
            <a:chExt cx="9228523" cy="6875598"/>
          </a:xfrm>
        </p:grpSpPr>
        <p:sp>
          <p:nvSpPr>
            <p:cNvPr id="5" name="Прямоугольник 23"/>
            <p:cNvSpPr/>
            <p:nvPr/>
          </p:nvSpPr>
          <p:spPr>
            <a:xfrm>
              <a:off x="3419476" y="105265"/>
              <a:ext cx="5809048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РЕГИОНАЛЬНЫЙ ПРОЕКТ «РАЗБЕРЕМ СО СПЕЦИАЛИСТОМ»</a:t>
              </a:r>
            </a:p>
          </p:txBody>
        </p:sp>
        <p:grpSp>
          <p:nvGrpSpPr>
            <p:cNvPr id="6" name="Группа 57"/>
            <p:cNvGrpSpPr>
              <a:grpSpLocks/>
            </p:cNvGrpSpPr>
            <p:nvPr/>
          </p:nvGrpSpPr>
          <p:grpSpPr bwMode="auto">
            <a:xfrm>
              <a:off x="1" y="3663"/>
              <a:ext cx="9144000" cy="6875598"/>
              <a:chOff x="1" y="3663"/>
              <a:chExt cx="9144000" cy="6875598"/>
            </a:xfrm>
          </p:grpSpPr>
          <p:sp>
            <p:nvSpPr>
              <p:cNvPr id="7" name="Блок-схема: процесс 6"/>
              <p:cNvSpPr/>
              <p:nvPr/>
            </p:nvSpPr>
            <p:spPr>
              <a:xfrm>
                <a:off x="1" y="6699869"/>
                <a:ext cx="9143999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8" name="Группа 29"/>
              <p:cNvGrpSpPr>
                <a:grpSpLocks/>
              </p:cNvGrpSpPr>
              <p:nvPr/>
            </p:nvGrpSpPr>
            <p:grpSpPr bwMode="auto">
              <a:xfrm>
                <a:off x="6351" y="3663"/>
                <a:ext cx="9137650" cy="760427"/>
                <a:chOff x="-17878" y="1413149"/>
                <a:chExt cx="9196386" cy="1310626"/>
              </a:xfrm>
            </p:grpSpPr>
            <p:sp>
              <p:nvSpPr>
                <p:cNvPr id="9" name="Полилиния 8"/>
                <p:cNvSpPr/>
                <p:nvPr/>
              </p:nvSpPr>
              <p:spPr>
                <a:xfrm>
                  <a:off x="3276348" y="1420126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0" name="Полилиния 9"/>
                <p:cNvSpPr/>
                <p:nvPr/>
              </p:nvSpPr>
              <p:spPr>
                <a:xfrm>
                  <a:off x="3779867" y="1413149"/>
                  <a:ext cx="5398641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1" name="Полилиния 10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7010400" y="4748300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20</a:t>
            </a:fld>
            <a:endParaRPr lang="ru-RU" dirty="0"/>
          </a:p>
        </p:txBody>
      </p:sp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119448"/>
              </p:ext>
            </p:extLst>
          </p:nvPr>
        </p:nvGraphicFramePr>
        <p:xfrm>
          <a:off x="3643154" y="933566"/>
          <a:ext cx="4537897" cy="3965981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1097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8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2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09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Предмет</a:t>
                      </a:r>
                      <a:endParaRPr lang="ru-RU" sz="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844" marR="45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Содержание видеоматериалов</a:t>
                      </a:r>
                      <a:endParaRPr lang="ru-RU" sz="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844" marR="45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Ссылка на публикацию 202</a:t>
                      </a:r>
                      <a:r>
                        <a:rPr lang="en-US" sz="7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7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года</a:t>
                      </a:r>
                    </a:p>
                  </a:txBody>
                  <a:tcPr marL="45844" marR="4584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физика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968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Особенности подготовки </a:t>
                      </a:r>
                      <a:br>
                        <a:rPr lang="ru-RU" sz="1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ru-RU" sz="1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к ЕГЭ по физике в 2025 году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6000" indent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https://vk.com/wall-217672002_180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844" marR="45844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5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информатика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Готовимся к ЕГЭ-2025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6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https://vk.com/video-217672002_456239063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844" marR="45844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83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химия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КИМ ЕГЭ-2025 по химии </a:t>
                      </a:r>
                      <a:br>
                        <a:rPr lang="ru-RU" sz="1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ru-RU" sz="1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и типичные ошибки </a:t>
                      </a:r>
                      <a:br>
                        <a:rPr lang="ru-RU" sz="1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ru-RU" sz="1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участников экзамена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6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https://vk.com/wall-217672002_197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5844" marR="45844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русский язык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Эволюция формата 27 задания с развернутым ответом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6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 tooltip="https://vk.com/video-217672002_456239055"/>
                        </a:rPr>
                        <a:t>https://vk.com/video-217672002_456239055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844" marR="45844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12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литература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968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Обновленная тестовая часть ЕГЭ по литературе. Изменения </a:t>
                      </a:r>
                      <a:br>
                        <a:rPr lang="ru-RU" sz="1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ru-RU" sz="1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 письменной части.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6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 tooltip="https://vk.com/video-217672002_456239053"/>
                        </a:rPr>
                        <a:t>https://vk.com/video-217672002_456239053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844" marR="45844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34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английский язык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9685" indent="-1968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Готовимся к ЕГЭ по английскому языку. Трудные задания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6000" indent="-1968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/>
                        </a:rPr>
                        <a:t>https://vk.com/wall-217672002_181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844" marR="45844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655" y="1299448"/>
            <a:ext cx="218212" cy="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789" y="1825753"/>
            <a:ext cx="218212" cy="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789" y="3086545"/>
            <a:ext cx="218212" cy="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655" y="3760210"/>
            <a:ext cx="218212" cy="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655" y="2406546"/>
            <a:ext cx="218212" cy="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655" y="4522694"/>
            <a:ext cx="218212" cy="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DAE201EC-BC50-B845-8974-64D1B4A32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14" y="14307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89" y="591028"/>
            <a:ext cx="3190450" cy="277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99" y="3386200"/>
            <a:ext cx="1622006" cy="162200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394264" y="645910"/>
            <a:ext cx="4888965" cy="253906"/>
          </a:xfrm>
          <a:prstGeom prst="rect">
            <a:avLst/>
          </a:prstGeom>
          <a:solidFill>
            <a:schemeClr val="bg1"/>
          </a:solidFill>
        </p:spPr>
        <p:txBody>
          <a:bodyPr wrap="square" lIns="68571" tIns="34285" rIns="68571" bIns="34285">
            <a:spAutoFit/>
          </a:bodyPr>
          <a:lstStyle/>
          <a:p>
            <a:pPr algn="r"/>
            <a:r>
              <a:rPr lang="ru-RU" altLang="ru-RU" sz="1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видеопроекты председателей ПРЕДМЕТНЫХ КОМИССИЙ</a:t>
            </a:r>
            <a:endParaRPr lang="ru-RU" sz="12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</a:endParaRPr>
          </a:p>
        </p:txBody>
      </p:sp>
      <p:pic>
        <p:nvPicPr>
          <p:cNvPr id="23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Новости - КГБУЗ &quot;Родильный дом № 4&quot;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3900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8" r="3764"/>
          <a:stretch/>
        </p:blipFill>
        <p:spPr bwMode="auto">
          <a:xfrm>
            <a:off x="8228676" y="617123"/>
            <a:ext cx="844564" cy="330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451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58"/>
          <p:cNvGrpSpPr>
            <a:grpSpLocks/>
          </p:cNvGrpSpPr>
          <p:nvPr/>
        </p:nvGrpSpPr>
        <p:grpSpPr bwMode="auto">
          <a:xfrm>
            <a:off x="0" y="-1059"/>
            <a:ext cx="9144000" cy="5144560"/>
            <a:chOff x="1" y="-940"/>
            <a:chExt cx="9144000" cy="6880205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РЕГИОНАЛЬНЫЕ ПРОЕКТЫ ДЛЯ ВЫПУСНИКОВ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5" name="Группа 57"/>
            <p:cNvGrpSpPr>
              <a:grpSpLocks/>
            </p:cNvGrpSpPr>
            <p:nvPr/>
          </p:nvGrpSpPr>
          <p:grpSpPr bwMode="auto">
            <a:xfrm>
              <a:off x="1" y="-940"/>
              <a:ext cx="9144000" cy="6880205"/>
              <a:chOff x="1" y="-940"/>
              <a:chExt cx="9144000" cy="6880205"/>
            </a:xfrm>
          </p:grpSpPr>
          <p:sp>
            <p:nvSpPr>
              <p:cNvPr id="26" name="Блок-схема: процесс 25"/>
              <p:cNvSpPr/>
              <p:nvPr/>
            </p:nvSpPr>
            <p:spPr>
              <a:xfrm>
                <a:off x="1" y="6699873"/>
                <a:ext cx="9144000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27" name="Группа 29"/>
              <p:cNvGrpSpPr>
                <a:grpSpLocks/>
              </p:cNvGrpSpPr>
              <p:nvPr/>
            </p:nvGrpSpPr>
            <p:grpSpPr bwMode="auto">
              <a:xfrm>
                <a:off x="6351" y="-940"/>
                <a:ext cx="9137650" cy="765032"/>
                <a:chOff x="-17878" y="1405214"/>
                <a:chExt cx="9196386" cy="1318561"/>
              </a:xfrm>
            </p:grpSpPr>
            <p:sp>
              <p:nvSpPr>
                <p:cNvPr id="28" name="Полилиния 27"/>
                <p:cNvSpPr/>
                <p:nvPr/>
              </p:nvSpPr>
              <p:spPr>
                <a:xfrm>
                  <a:off x="3276348" y="1405214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9" name="Полилиния 28"/>
                <p:cNvSpPr/>
                <p:nvPr/>
              </p:nvSpPr>
              <p:spPr>
                <a:xfrm>
                  <a:off x="3779866" y="1413149"/>
                  <a:ext cx="5398642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0" name="Полилиния 29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040644AB-A789-7B4B-B243-049BAB82C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14" y="14307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Номер слайда 12">
            <a:extLst>
              <a:ext uri="{FF2B5EF4-FFF2-40B4-BE49-F238E27FC236}">
                <a16:creationId xmlns:a16="http://schemas.microsoft.com/office/drawing/2014/main" id="{9D9456CD-84FA-8642-BCAC-1DD62E259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748300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21</a:t>
            </a:fld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96441" y="681554"/>
            <a:ext cx="4837470" cy="196977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14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МАТЕРИАЛЫ ПРОЕКТА «</a:t>
            </a:r>
            <a:r>
              <a:rPr lang="ru-RU" sz="14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Родительский университет</a:t>
            </a:r>
            <a:r>
              <a:rPr lang="ru-RU" altLang="ru-RU" sz="14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sz="14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Все о Порядке выпускникам и родителям</a:t>
            </a:r>
          </a:p>
          <a:p>
            <a:pPr marL="285750" indent="-285750">
              <a:buBlip>
                <a:blip r:embed="rId3"/>
              </a:buBlip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Порядок – основа успеха на ГИА</a:t>
            </a:r>
          </a:p>
          <a:p>
            <a:pPr marL="285750" indent="-285750">
              <a:buBlip>
                <a:blip r:embed="rId3"/>
              </a:buBlip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Успех на ГИА в Порядке!</a:t>
            </a:r>
          </a:p>
          <a:p>
            <a:pPr marL="285750" indent="-285750">
              <a:buBlip>
                <a:blip r:embed="rId3"/>
              </a:buBlip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Про100 в Порядке!</a:t>
            </a:r>
          </a:p>
          <a:p>
            <a:pPr marL="285750" indent="-285750">
              <a:buBlip>
                <a:blip r:embed="rId3"/>
              </a:buBlip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Поряд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r>
              <a:rPr lang="ru-RU" sz="12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Поддержка мотивации и навыков эффективного обучения</a:t>
            </a:r>
          </a:p>
          <a:p>
            <a:pPr marL="285750" indent="-285750">
              <a:buBlip>
                <a:blip r:embed="rId3"/>
              </a:buBlip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Мотивировать к успешной сдаче ЕГЭ: как?</a:t>
            </a:r>
          </a:p>
          <a:p>
            <a:pPr marL="285750" indent="-285750">
              <a:buBlip>
                <a:blip r:embed="rId3"/>
              </a:buBlip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Выпускник 2025, все в твоих руках!</a:t>
            </a:r>
          </a:p>
        </p:txBody>
      </p:sp>
      <p:pic>
        <p:nvPicPr>
          <p:cNvPr id="7170" name="Picture 2" descr="C:\Users\Admin\Downloads\qrcode_web.telegram.or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547" y="3030926"/>
            <a:ext cx="1201735" cy="120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918045046"/>
              </p:ext>
            </p:extLst>
          </p:nvPr>
        </p:nvGraphicFramePr>
        <p:xfrm>
          <a:off x="96441" y="2785507"/>
          <a:ext cx="5128774" cy="2170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Изображение4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rTYjZBMAAAAlAAAAEQAAAC8B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QlAADUCAAAt0kAAMMdAAAAAAAAJgAAAAgAAAD//////////w=="/>
              </a:ext>
            </a:extLst>
          </p:cNvPicPr>
          <p:nvPr/>
        </p:nvPicPr>
        <p:blipFill>
          <a:blip r:embed="rId11"/>
          <a:stretch>
            <a:fillRect/>
          </a:stretch>
        </p:blipFill>
        <p:spPr>
          <a:xfrm>
            <a:off x="7090990" y="2972389"/>
            <a:ext cx="1816663" cy="103801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8" name="Прямоугольная выноска 17"/>
          <p:cNvSpPr/>
          <p:nvPr/>
        </p:nvSpPr>
        <p:spPr>
          <a:xfrm>
            <a:off x="5502547" y="4432460"/>
            <a:ext cx="2212764" cy="430887"/>
          </a:xfrm>
          <a:prstGeom prst="wedgeRectCallout">
            <a:avLst>
              <a:gd name="adj1" fmla="val -43501"/>
              <a:gd name="adj2" fmla="val -101479"/>
            </a:avLst>
          </a:prstGeom>
          <a:ln w="952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100" dirty="0"/>
              <a:t>Перейти в </a:t>
            </a:r>
            <a:r>
              <a:rPr lang="en-US" sz="1100" dirty="0"/>
              <a:t>Telegram-</a:t>
            </a:r>
            <a:r>
              <a:rPr lang="ru-RU" sz="1100" dirty="0"/>
              <a:t>канал</a:t>
            </a:r>
            <a:br>
              <a:rPr lang="ru-RU" sz="1100" dirty="0"/>
            </a:br>
            <a:r>
              <a:rPr lang="ru-RU" sz="1100" dirty="0"/>
              <a:t>Минобразования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71000"/>
                    </a14:imgEffect>
                    <a14:imgEffect>
                      <a14:brightnessContrast bright="-2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068" y="4432460"/>
            <a:ext cx="415243" cy="415243"/>
          </a:xfrm>
          <a:prstGeom prst="rect">
            <a:avLst/>
          </a:prstGeom>
        </p:spPr>
      </p:pic>
      <p:pic>
        <p:nvPicPr>
          <p:cNvPr id="39" name="Изображение3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rTYjZBMAAAAlAAAAEQAAAC8B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IAlAAArCAAAVUYAAO0aAAAAAAAAJgAAAAgAAAD//////////w=="/>
              </a:ext>
            </a:extLst>
          </p:cNvPicPr>
          <p:nvPr/>
        </p:nvPicPr>
        <p:blipFill>
          <a:blip r:embed="rId14"/>
          <a:stretch>
            <a:fillRect/>
          </a:stretch>
        </p:blipFill>
        <p:spPr>
          <a:xfrm>
            <a:off x="5197622" y="1818712"/>
            <a:ext cx="1811587" cy="103500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" name="Изображение3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rTYjZBMAAAAlAAAAEQAAAC8B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cDAACUEwAAziQAANgmAAAAAAAAJgAAAAgAAAD//////////w=="/>
              </a:ext>
            </a:extLst>
          </p:cNvPicPr>
          <p:nvPr/>
        </p:nvPicPr>
        <p:blipFill>
          <a:blip r:embed="rId15"/>
          <a:stretch>
            <a:fillRect/>
          </a:stretch>
        </p:blipFill>
        <p:spPr>
          <a:xfrm>
            <a:off x="7100181" y="681554"/>
            <a:ext cx="1811587" cy="103519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88" y="701264"/>
            <a:ext cx="1772432" cy="972306"/>
          </a:xfrm>
          <a:prstGeom prst="rect">
            <a:avLst/>
          </a:prstGeom>
        </p:spPr>
      </p:pic>
      <p:pic>
        <p:nvPicPr>
          <p:cNvPr id="42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rTYjZBMAAAAlAAAAEQAAAC8B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Bs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C4GAACDFgAAoCUAAHwoAAAAAAAAJgAAAAgAAAD//////////w=="/>
              </a:ext>
            </a:extLst>
          </p:cNvPicPr>
          <p:nvPr/>
        </p:nvPicPr>
        <p:blipFill>
          <a:blip r:embed="rId17"/>
          <a:stretch>
            <a:fillRect/>
          </a:stretch>
        </p:blipFill>
        <p:spPr>
          <a:xfrm>
            <a:off x="7101244" y="1835961"/>
            <a:ext cx="1816662" cy="1012658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69566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58"/>
          <p:cNvGrpSpPr>
            <a:grpSpLocks/>
          </p:cNvGrpSpPr>
          <p:nvPr/>
        </p:nvGrpSpPr>
        <p:grpSpPr bwMode="auto">
          <a:xfrm>
            <a:off x="0" y="-1059"/>
            <a:ext cx="9144000" cy="5144560"/>
            <a:chOff x="1" y="-940"/>
            <a:chExt cx="9144000" cy="6880205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АБИТУРИЕНТАМ-2025</a:t>
              </a:r>
            </a:p>
          </p:txBody>
        </p:sp>
        <p:grpSp>
          <p:nvGrpSpPr>
            <p:cNvPr id="25" name="Группа 57"/>
            <p:cNvGrpSpPr>
              <a:grpSpLocks/>
            </p:cNvGrpSpPr>
            <p:nvPr/>
          </p:nvGrpSpPr>
          <p:grpSpPr bwMode="auto">
            <a:xfrm>
              <a:off x="1" y="-940"/>
              <a:ext cx="9144000" cy="6880205"/>
              <a:chOff x="1" y="-940"/>
              <a:chExt cx="9144000" cy="6880205"/>
            </a:xfrm>
          </p:grpSpPr>
          <p:sp>
            <p:nvSpPr>
              <p:cNvPr id="26" name="Блок-схема: процесс 25"/>
              <p:cNvSpPr/>
              <p:nvPr/>
            </p:nvSpPr>
            <p:spPr>
              <a:xfrm>
                <a:off x="1" y="6699873"/>
                <a:ext cx="9144000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27" name="Группа 29"/>
              <p:cNvGrpSpPr>
                <a:grpSpLocks/>
              </p:cNvGrpSpPr>
              <p:nvPr/>
            </p:nvGrpSpPr>
            <p:grpSpPr bwMode="auto">
              <a:xfrm>
                <a:off x="6351" y="-940"/>
                <a:ext cx="9137650" cy="765032"/>
                <a:chOff x="-17878" y="1405214"/>
                <a:chExt cx="9196386" cy="1318561"/>
              </a:xfrm>
            </p:grpSpPr>
            <p:sp>
              <p:nvSpPr>
                <p:cNvPr id="28" name="Полилиния 27"/>
                <p:cNvSpPr/>
                <p:nvPr/>
              </p:nvSpPr>
              <p:spPr>
                <a:xfrm>
                  <a:off x="3276348" y="1405214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9" name="Полилиния 28"/>
                <p:cNvSpPr/>
                <p:nvPr/>
              </p:nvSpPr>
              <p:spPr>
                <a:xfrm>
                  <a:off x="3779866" y="1413149"/>
                  <a:ext cx="5398642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0" name="Полилиния 29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20886" y="4768593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22</a:t>
            </a:fld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4" y="14309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89455" y="841718"/>
            <a:ext cx="44650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ПОРЯДОК ПРИЕМА В ВУЗЫ В 2025 ГОДУ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530" y="1011294"/>
            <a:ext cx="1991971" cy="132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150164" y="2297162"/>
            <a:ext cx="228033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ПРИКАЗ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 науки </a:t>
            </a:r>
            <a:b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и высшего образования РФ </a:t>
            </a:r>
            <a:b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от 27.11.2024 № 820</a:t>
            </a:r>
            <a:endParaRPr lang="ru-RU" altLang="ru-RU" sz="9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700" dirty="0">
                <a:latin typeface="Arial" panose="020B0604020202020204" pitchFamily="34" charset="0"/>
                <a:cs typeface="Arial" panose="020B0604020202020204" pitchFamily="34" charset="0"/>
              </a:rPr>
              <a:t>«Об утверждении перечня вступительных испытаний при приеме на обучение по образовательным программам высшего образования – программам </a:t>
            </a:r>
            <a:r>
              <a:rPr lang="ru-RU" sz="700" dirty="0" err="1">
                <a:latin typeface="Arial" panose="020B0604020202020204" pitchFamily="34" charset="0"/>
                <a:cs typeface="Arial" panose="020B0604020202020204" pitchFamily="34" charset="0"/>
              </a:rPr>
              <a:t>бакалавриата</a:t>
            </a:r>
            <a:r>
              <a:rPr lang="ru-RU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00" dirty="0">
                <a:latin typeface="Arial" panose="020B0604020202020204" pitchFamily="34" charset="0"/>
                <a:cs typeface="Arial" panose="020B0604020202020204" pitchFamily="34" charset="0"/>
              </a:rPr>
              <a:t>и программам </a:t>
            </a:r>
            <a:r>
              <a:rPr lang="ru-RU" sz="700" dirty="0" err="1">
                <a:latin typeface="Arial" panose="020B0604020202020204" pitchFamily="34" charset="0"/>
                <a:cs typeface="Arial" panose="020B0604020202020204" pitchFamily="34" charset="0"/>
              </a:rPr>
              <a:t>специалитета</a:t>
            </a:r>
            <a:r>
              <a:rPr lang="ru-RU" sz="7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9514" y="963526"/>
            <a:ext cx="4408227" cy="4028014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379134" y="3375713"/>
            <a:ext cx="2118608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Русский язык – </a:t>
            </a:r>
            <a:b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обязательный предмет 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для всех специальностей.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Про</a:t>
            </a:r>
            <a:r>
              <a:rPr lang="ru-RU" alt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фильный предмет </a:t>
            </a:r>
            <a:br>
              <a:rPr lang="ru-RU" altLang="ru-RU" sz="1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(1 предмет из перечня предметов по специальности).</a:t>
            </a:r>
          </a:p>
          <a:p>
            <a:r>
              <a:rPr lang="ru-RU" alt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1-2 п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рофильных предмета </a:t>
            </a:r>
            <a:b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(выбирает вуз).</a:t>
            </a:r>
            <a:endParaRPr lang="ru-RU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37" y="1411010"/>
            <a:ext cx="2060651" cy="3188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564062" y="1107949"/>
            <a:ext cx="4572000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    Вместо оригинала аттестата –  согласие о зачислении 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(бланк предоставляется приемной комиссией или формируется онлайн при подаче документов на портале «</a:t>
            </a:r>
            <a:r>
              <a:rPr lang="ru-RU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Госуслуги</a:t>
            </a:r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»);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 5 вузов на 5 специальностей;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Индивидуальные достижения:</a:t>
            </a:r>
          </a:p>
          <a:p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Общие – до 10 баллов </a:t>
            </a:r>
            <a:b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(аттестат с отличием, итоговое сочинение, значок ГТО, волонтёрская деятельность, прохождение военной службы, …);</a:t>
            </a:r>
          </a:p>
          <a:p>
            <a:pPr>
              <a:spcAft>
                <a:spcPts val="400"/>
              </a:spcAft>
            </a:pP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Целевые – до 15 баллов </a:t>
            </a:r>
            <a:b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(победа в олимпиаде или отраслевом конкурсе, организованными работодателем, участие в </a:t>
            </a:r>
            <a:r>
              <a:rPr lang="ru-RU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профориентационных</a:t>
            </a:r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 мероприятиях)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Этапы зачисления на бюджет: </a:t>
            </a:r>
          </a:p>
          <a:p>
            <a:pPr marL="3175">
              <a:spcAft>
                <a:spcPts val="400"/>
              </a:spcAft>
            </a:pP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Приоритетный</a:t>
            </a:r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согласие на зачисление до 1 августа </a:t>
            </a: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(Участники СВО, их дети, а также Герои России имеют право поступать по результатам внутренних вступительных испытаний не только на специальные квотные места, но и на общие места, по квотам, льготам, олимпиадам</a:t>
            </a:r>
            <a:r>
              <a:rPr lang="ru-RU" sz="1000" dirty="0"/>
              <a:t>);</a:t>
            </a:r>
            <a:endParaRPr lang="ru-RU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75">
              <a:spcAft>
                <a:spcPts val="400"/>
              </a:spcAft>
            </a:pP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Основной - согласие на зачисление до 5 августа </a:t>
            </a:r>
            <a:b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(для всех, кто идет по ЕГЭ)</a:t>
            </a:r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175"/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Дополнительный - согласие на зачисление до 9 августа </a:t>
            </a:r>
            <a:b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(на незанятые места, если такие остались)</a:t>
            </a:r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1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50" y="570981"/>
            <a:ext cx="9115425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ПРАВИЛА ПРИЁМНОЙ КАМПАНИИ ОПУБЛИКОВАНЫ НА ОФИЦИАЛЬНОМ САЙТЕ ВУЗА ДО 20 ЯНВАРЯ 2025 ГОДА</a:t>
            </a:r>
          </a:p>
        </p:txBody>
      </p:sp>
      <p:pic>
        <p:nvPicPr>
          <p:cNvPr id="1031" name="Picture 7" descr="ВАЖНО! — Сайт ГБУЗ МО &quot;Королевская городская больница&quot;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6" y="846581"/>
            <a:ext cx="820703" cy="82070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357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58"/>
          <p:cNvGrpSpPr>
            <a:grpSpLocks/>
          </p:cNvGrpSpPr>
          <p:nvPr/>
        </p:nvGrpSpPr>
        <p:grpSpPr bwMode="auto">
          <a:xfrm>
            <a:off x="0" y="-1059"/>
            <a:ext cx="9144000" cy="5144560"/>
            <a:chOff x="1" y="-940"/>
            <a:chExt cx="9144000" cy="6880205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КОМБИНАЦИЯ ЕГЭ УВЕЛИЧИТ ШАНСЫ НА ПОСТУПЛЕНИЕ</a:t>
              </a:r>
            </a:p>
          </p:txBody>
        </p:sp>
        <p:grpSp>
          <p:nvGrpSpPr>
            <p:cNvPr id="25" name="Группа 57"/>
            <p:cNvGrpSpPr>
              <a:grpSpLocks/>
            </p:cNvGrpSpPr>
            <p:nvPr/>
          </p:nvGrpSpPr>
          <p:grpSpPr bwMode="auto">
            <a:xfrm>
              <a:off x="1" y="-940"/>
              <a:ext cx="9144000" cy="6880205"/>
              <a:chOff x="1" y="-940"/>
              <a:chExt cx="9144000" cy="6880205"/>
            </a:xfrm>
          </p:grpSpPr>
          <p:sp>
            <p:nvSpPr>
              <p:cNvPr id="26" name="Блок-схема: процесс 25"/>
              <p:cNvSpPr/>
              <p:nvPr/>
            </p:nvSpPr>
            <p:spPr>
              <a:xfrm>
                <a:off x="1" y="6699873"/>
                <a:ext cx="9144000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27" name="Группа 29"/>
              <p:cNvGrpSpPr>
                <a:grpSpLocks/>
              </p:cNvGrpSpPr>
              <p:nvPr/>
            </p:nvGrpSpPr>
            <p:grpSpPr bwMode="auto">
              <a:xfrm>
                <a:off x="6351" y="-940"/>
                <a:ext cx="9137650" cy="765032"/>
                <a:chOff x="-17878" y="1405214"/>
                <a:chExt cx="9196386" cy="1318561"/>
              </a:xfrm>
            </p:grpSpPr>
            <p:sp>
              <p:nvSpPr>
                <p:cNvPr id="28" name="Полилиния 27"/>
                <p:cNvSpPr/>
                <p:nvPr/>
              </p:nvSpPr>
              <p:spPr>
                <a:xfrm>
                  <a:off x="3276348" y="1405214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9" name="Полилиния 28"/>
                <p:cNvSpPr/>
                <p:nvPr/>
              </p:nvSpPr>
              <p:spPr>
                <a:xfrm>
                  <a:off x="3779866" y="1413149"/>
                  <a:ext cx="5398642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0" name="Полилиния 29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20886" y="4768593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23</a:t>
            </a:fld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4" y="14309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8" y="610579"/>
            <a:ext cx="3720134" cy="140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25" y="3323665"/>
            <a:ext cx="3824768" cy="144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900" y="2294707"/>
            <a:ext cx="1240173" cy="119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" name="Таблица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539040"/>
              </p:ext>
            </p:extLst>
          </p:nvPr>
        </p:nvGraphicFramePr>
        <p:xfrm>
          <a:off x="4005619" y="887579"/>
          <a:ext cx="5056493" cy="584978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859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5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02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7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52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5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Очная форма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Очно-заочная форма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Заочная форма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Отдельная квота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1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9404</a:t>
                      </a:r>
                      <a:endParaRPr lang="ru-RU" sz="14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8565</a:t>
                      </a:r>
                      <a:endParaRPr lang="ru-RU" sz="14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ru-RU" sz="14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639</a:t>
                      </a:r>
                      <a:endParaRPr lang="ru-RU" sz="14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940</a:t>
                      </a:r>
                      <a:endParaRPr lang="ru-RU" sz="14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7" name="Прямоугольник 36"/>
          <p:cNvSpPr/>
          <p:nvPr/>
        </p:nvSpPr>
        <p:spPr>
          <a:xfrm>
            <a:off x="3779599" y="610580"/>
            <a:ext cx="53644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200" spc="-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Бюджетные места в вузах по программам </a:t>
            </a:r>
            <a:r>
              <a:rPr lang="ru-RU" sz="1200" spc="-1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бакалавриата</a:t>
            </a:r>
            <a:r>
              <a:rPr lang="ru-RU" sz="1200" spc="-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и </a:t>
            </a:r>
            <a:r>
              <a:rPr lang="ru-RU" sz="1200" spc="-1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специалитета</a:t>
            </a:r>
            <a:endParaRPr lang="ru-RU" sz="105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05674" y="2013044"/>
            <a:ext cx="3763062" cy="2936963"/>
            <a:chOff x="-160671" y="610580"/>
            <a:chExt cx="3828835" cy="4191000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99"/>
            <a:stretch/>
          </p:blipFill>
          <p:spPr bwMode="auto">
            <a:xfrm>
              <a:off x="2406315" y="610580"/>
              <a:ext cx="1261849" cy="4191000"/>
            </a:xfrm>
            <a:prstGeom prst="wedgeRectCallout">
              <a:avLst>
                <a:gd name="adj1" fmla="val -1141"/>
                <a:gd name="adj2" fmla="val -49943"/>
              </a:avLst>
            </a:prstGeom>
            <a:noFill/>
            <a:ln w="9525">
              <a:solidFill>
                <a:schemeClr val="accent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2" name="Picture 10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802"/>
            <a:stretch/>
          </p:blipFill>
          <p:spPr bwMode="auto">
            <a:xfrm>
              <a:off x="-160671" y="610580"/>
              <a:ext cx="2566986" cy="4191000"/>
            </a:xfrm>
            <a:prstGeom prst="wedgeRectCallout">
              <a:avLst>
                <a:gd name="adj1" fmla="val 766"/>
                <a:gd name="adj2" fmla="val -44319"/>
              </a:avLst>
            </a:prstGeom>
            <a:noFill/>
            <a:ln w="9525">
              <a:solidFill>
                <a:schemeClr val="accent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21" name="Счетверенная стрелка 20">
            <a:extLst>
              <a:ext uri="{FF2B5EF4-FFF2-40B4-BE49-F238E27FC236}">
                <a16:creationId xmlns:a16="http://schemas.microsoft.com/office/drawing/2014/main" id="{E5720E72-4A47-2042-AC4E-521D970BB62C}"/>
              </a:ext>
            </a:extLst>
          </p:cNvPr>
          <p:cNvSpPr/>
          <p:nvPr/>
        </p:nvSpPr>
        <p:spPr>
          <a:xfrm>
            <a:off x="4059781" y="3071100"/>
            <a:ext cx="512219" cy="511792"/>
          </a:xfrm>
          <a:prstGeom prst="quadArrow">
            <a:avLst/>
          </a:prstGeom>
          <a:gradFill flip="none" rotWithShape="1">
            <a:gsLst>
              <a:gs pos="30000">
                <a:schemeClr val="accent1"/>
              </a:gs>
              <a:gs pos="61000">
                <a:schemeClr val="accent4">
                  <a:shade val="93000"/>
                  <a:satMod val="130000"/>
                </a:schemeClr>
              </a:gs>
              <a:gs pos="94000">
                <a:schemeClr val="accent4">
                  <a:shade val="94000"/>
                  <a:satMod val="13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ая выноска 2"/>
          <p:cNvSpPr/>
          <p:nvPr/>
        </p:nvSpPr>
        <p:spPr>
          <a:xfrm>
            <a:off x="4192539" y="1549181"/>
            <a:ext cx="3606755" cy="523220"/>
          </a:xfrm>
          <a:prstGeom prst="wedgeRectCallout">
            <a:avLst>
              <a:gd name="adj1" fmla="val 60252"/>
              <a:gd name="adj2" fmla="val -40231"/>
            </a:avLst>
          </a:prstGeom>
          <a:ln w="31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Дни открытых дверей в вузах Самарской области С 1 марта по 17 апреля 2025 года</a:t>
            </a:r>
          </a:p>
        </p:txBody>
      </p:sp>
      <p:pic>
        <p:nvPicPr>
          <p:cNvPr id="6" name="Picture 2" descr="C:\Users\PiskeevaEV\Downloads\qr-code (10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040" y="1498538"/>
            <a:ext cx="666188" cy="66618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513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58"/>
          <p:cNvGrpSpPr>
            <a:grpSpLocks/>
          </p:cNvGrpSpPr>
          <p:nvPr/>
        </p:nvGrpSpPr>
        <p:grpSpPr bwMode="auto">
          <a:xfrm>
            <a:off x="6350" y="3575"/>
            <a:ext cx="9137650" cy="577643"/>
            <a:chOff x="6351" y="-8432"/>
            <a:chExt cx="9137650" cy="772525"/>
          </a:xfrm>
        </p:grpSpPr>
        <p:sp>
          <p:nvSpPr>
            <p:cNvPr id="4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5756" algn="ctr">
                <a:defRPr/>
              </a:pPr>
              <a:r>
                <a:rPr lang="ru-RU" sz="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УДАЧИ ВАМ, ВЫПУСКНИКИ</a:t>
              </a:r>
              <a:endParaRPr lang="ru-RU" altLang="ru-RU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Группа 29"/>
            <p:cNvGrpSpPr>
              <a:grpSpLocks/>
            </p:cNvGrpSpPr>
            <p:nvPr/>
          </p:nvGrpSpPr>
          <p:grpSpPr bwMode="auto">
            <a:xfrm>
              <a:off x="6351" y="-8432"/>
              <a:ext cx="9137650" cy="772525"/>
              <a:chOff x="-17878" y="1392300"/>
              <a:chExt cx="9196386" cy="1331475"/>
            </a:xfrm>
          </p:grpSpPr>
          <p:sp>
            <p:nvSpPr>
              <p:cNvPr id="6" name="Полилиния 5"/>
              <p:cNvSpPr/>
              <p:nvPr/>
            </p:nvSpPr>
            <p:spPr>
              <a:xfrm>
                <a:off x="3273158" y="1392300"/>
                <a:ext cx="503277" cy="1231275"/>
              </a:xfrm>
              <a:custGeom>
                <a:avLst/>
                <a:gdLst>
                  <a:gd name="connsiteX0" fmla="*/ 621102 w 621102"/>
                  <a:gd name="connsiteY0" fmla="*/ 0 h 1155940"/>
                  <a:gd name="connsiteX1" fmla="*/ 0 w 621102"/>
                  <a:gd name="connsiteY1" fmla="*/ 1155940 h 1155940"/>
                  <a:gd name="connsiteX2" fmla="*/ 0 w 621102"/>
                  <a:gd name="connsiteY2" fmla="*/ 1155940 h 115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1102" h="1155940">
                    <a:moveTo>
                      <a:pt x="621102" y="0"/>
                    </a:moveTo>
                    <a:lnTo>
                      <a:pt x="0" y="1155940"/>
                    </a:lnTo>
                    <a:lnTo>
                      <a:pt x="0" y="1155940"/>
                    </a:ln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200"/>
              </a:p>
            </p:txBody>
          </p:sp>
          <p:sp>
            <p:nvSpPr>
              <p:cNvPr id="7" name="Полилиния 6"/>
              <p:cNvSpPr/>
              <p:nvPr/>
            </p:nvSpPr>
            <p:spPr>
              <a:xfrm>
                <a:off x="3779866" y="1413149"/>
                <a:ext cx="5398642" cy="79350"/>
              </a:xfrm>
              <a:custGeom>
                <a:avLst/>
                <a:gdLst>
                  <a:gd name="connsiteX0" fmla="*/ 0 w 7349706"/>
                  <a:gd name="connsiteY0" fmla="*/ 0 h 0"/>
                  <a:gd name="connsiteX1" fmla="*/ 7349706 w 7349706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49706">
                    <a:moveTo>
                      <a:pt x="0" y="0"/>
                    </a:moveTo>
                    <a:lnTo>
                      <a:pt x="7349706" y="0"/>
                    </a:ln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200"/>
              </a:p>
            </p:txBody>
          </p:sp>
          <p:sp>
            <p:nvSpPr>
              <p:cNvPr id="8" name="Полилиния 7"/>
              <p:cNvSpPr/>
              <p:nvPr/>
            </p:nvSpPr>
            <p:spPr>
              <a:xfrm>
                <a:off x="-17878" y="2628008"/>
                <a:ext cx="3307248" cy="95767"/>
              </a:xfrm>
              <a:custGeom>
                <a:avLst/>
                <a:gdLst>
                  <a:gd name="connsiteX0" fmla="*/ 1233578 w 1233578"/>
                  <a:gd name="connsiteY0" fmla="*/ 0 h 0"/>
                  <a:gd name="connsiteX1" fmla="*/ 0 w 123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3578">
                    <a:moveTo>
                      <a:pt x="1233578" y="0"/>
                    </a:moveTo>
                    <a:lnTo>
                      <a:pt x="0" y="0"/>
                    </a:ln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200"/>
              </a:p>
            </p:txBody>
          </p:sp>
        </p:grpSp>
      </p:grpSp>
      <p:sp>
        <p:nvSpPr>
          <p:cNvPr id="12" name="Блок-схема: процесс 11"/>
          <p:cNvSpPr/>
          <p:nvPr/>
        </p:nvSpPr>
        <p:spPr bwMode="auto">
          <a:xfrm>
            <a:off x="-22226" y="5015494"/>
            <a:ext cx="9166225" cy="139935"/>
          </a:xfrm>
          <a:prstGeom prst="flowChartProcess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68571" tIns="34285" rIns="68571" bIns="3428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AutoShape 10" descr="ГИА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71" tIns="34285" rIns="68571" bIns="3428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12" descr="ГИА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71" tIns="34285" rIns="68571" bIns="3428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000776" y="4685733"/>
            <a:ext cx="2057400" cy="273844"/>
          </a:xfrm>
        </p:spPr>
        <p:txBody>
          <a:bodyPr/>
          <a:lstStyle/>
          <a:p>
            <a:fld id="{576D4658-2238-4D71-BC42-9D63677F743B}" type="slidenum">
              <a:rPr lang="ru-RU" smtClean="0"/>
              <a:t>24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811735" y="666614"/>
            <a:ext cx="5730982" cy="66925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1" tIns="34285" rIns="68571" bIns="34285">
            <a:spAutoFit/>
          </a:bodyPr>
          <a:lstStyle/>
          <a:p>
            <a:pPr algn="ctr"/>
            <a:r>
              <a:rPr lang="ru-RU" sz="2400" b="1" cap="all" dirty="0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endPos="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24 мая – «Последний звонок»</a:t>
            </a:r>
            <a:endParaRPr lang="ru-RU" sz="1500" b="1" cap="all" dirty="0">
              <a:ln w="0"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  <a:effectLst>
                <a:reflection blurRad="12700" endPos="0" dist="5000" dir="5400000" sy="-100000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cap="all" dirty="0">
              <a:ln w="0"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  <a:effectLst>
                <a:reflection blurRad="12700" endPos="0" dist="5000" dir="5400000" sy="-100000" rotWithShape="0"/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232" y="2085831"/>
            <a:ext cx="2378953" cy="1250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" y="590696"/>
            <a:ext cx="2001600" cy="2519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олилиния: фигура 21">
            <a:extLst>
              <a:ext uri="{FF2B5EF4-FFF2-40B4-BE49-F238E27FC236}">
                <a16:creationId xmlns:a16="http://schemas.microsoft.com/office/drawing/2014/main" id="{C9188263-7318-43C3-B0A5-26FA8BF36CA6}"/>
              </a:ext>
            </a:extLst>
          </p:cNvPr>
          <p:cNvSpPr/>
          <p:nvPr/>
        </p:nvSpPr>
        <p:spPr>
          <a:xfrm rot="10800000">
            <a:off x="-1272385" y="551358"/>
            <a:ext cx="3543366" cy="4464135"/>
          </a:xfrm>
          <a:custGeom>
            <a:avLst/>
            <a:gdLst>
              <a:gd name="connsiteX0" fmla="*/ 0 w 6545741"/>
              <a:gd name="connsiteY0" fmla="*/ 0 h 6858000"/>
              <a:gd name="connsiteX1" fmla="*/ 2227109 w 6545741"/>
              <a:gd name="connsiteY1" fmla="*/ 0 h 6858000"/>
              <a:gd name="connsiteX2" fmla="*/ 2478727 w 6545741"/>
              <a:gd name="connsiteY2" fmla="*/ 120254 h 6858000"/>
              <a:gd name="connsiteX3" fmla="*/ 6545741 w 6545741"/>
              <a:gd name="connsiteY3" fmla="*/ 6398962 h 6858000"/>
              <a:gd name="connsiteX4" fmla="*/ 6537912 w 6545741"/>
              <a:gd name="connsiteY4" fmla="*/ 6721802 h 6858000"/>
              <a:gd name="connsiteX5" fmla="*/ 6527984 w 6545741"/>
              <a:gd name="connsiteY5" fmla="*/ 6858000 h 6858000"/>
              <a:gd name="connsiteX6" fmla="*/ 0 w 654574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5741" h="6858000">
                <a:moveTo>
                  <a:pt x="0" y="0"/>
                </a:moveTo>
                <a:lnTo>
                  <a:pt x="2227109" y="0"/>
                </a:lnTo>
                <a:lnTo>
                  <a:pt x="2478727" y="120254"/>
                </a:lnTo>
                <a:cubicBezTo>
                  <a:pt x="4903212" y="1339539"/>
                  <a:pt x="6545741" y="3694211"/>
                  <a:pt x="6545741" y="6398962"/>
                </a:cubicBezTo>
                <a:cubicBezTo>
                  <a:pt x="6545741" y="6507152"/>
                  <a:pt x="6543113" y="6614782"/>
                  <a:pt x="6537912" y="6721802"/>
                </a:cubicBezTo>
                <a:lnTo>
                  <a:pt x="652798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rgbClr val="EFE2E0"/>
              </a:gs>
            </a:gsLst>
            <a:lin ang="0" scaled="1"/>
          </a:gra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71" tIns="34285" rIns="68571" bIns="34285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209250" y="3766474"/>
            <a:ext cx="5463788" cy="669414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/>
          <a:p>
            <a:pPr algn="ctr"/>
            <a:r>
              <a:rPr lang="ru-RU" sz="2400" b="1" cap="all" dirty="0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reflection endPos="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 июня 2025 года </a:t>
            </a:r>
            <a:br>
              <a:rPr lang="ru-RU" sz="2400" b="1" cap="all" dirty="0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reflection endPos="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b="1" cap="all" dirty="0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reflection endPos="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Школьные выпускные в Самарской области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032A352-E570-7F4B-8B79-AA3AC0484C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818" y="1107135"/>
            <a:ext cx="3324698" cy="1866697"/>
          </a:xfrm>
          <a:prstGeom prst="rect">
            <a:avLst/>
          </a:prstGeom>
        </p:spPr>
      </p:pic>
      <p:sp>
        <p:nvSpPr>
          <p:cNvPr id="19" name="Полилиния: фигура 21">
            <a:extLst>
              <a:ext uri="{FF2B5EF4-FFF2-40B4-BE49-F238E27FC236}">
                <a16:creationId xmlns:a16="http://schemas.microsoft.com/office/drawing/2014/main" id="{C9188263-7318-43C3-B0A5-26FA8BF36CA6}"/>
              </a:ext>
            </a:extLst>
          </p:cNvPr>
          <p:cNvSpPr/>
          <p:nvPr/>
        </p:nvSpPr>
        <p:spPr>
          <a:xfrm rot="10800000">
            <a:off x="6920218" y="-1149586"/>
            <a:ext cx="3543366" cy="4464135"/>
          </a:xfrm>
          <a:custGeom>
            <a:avLst/>
            <a:gdLst>
              <a:gd name="connsiteX0" fmla="*/ 0 w 6545741"/>
              <a:gd name="connsiteY0" fmla="*/ 0 h 6858000"/>
              <a:gd name="connsiteX1" fmla="*/ 2227109 w 6545741"/>
              <a:gd name="connsiteY1" fmla="*/ 0 h 6858000"/>
              <a:gd name="connsiteX2" fmla="*/ 2478727 w 6545741"/>
              <a:gd name="connsiteY2" fmla="*/ 120254 h 6858000"/>
              <a:gd name="connsiteX3" fmla="*/ 6545741 w 6545741"/>
              <a:gd name="connsiteY3" fmla="*/ 6398962 h 6858000"/>
              <a:gd name="connsiteX4" fmla="*/ 6537912 w 6545741"/>
              <a:gd name="connsiteY4" fmla="*/ 6721802 h 6858000"/>
              <a:gd name="connsiteX5" fmla="*/ 6527984 w 6545741"/>
              <a:gd name="connsiteY5" fmla="*/ 6858000 h 6858000"/>
              <a:gd name="connsiteX6" fmla="*/ 0 w 654574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5741" h="6858000">
                <a:moveTo>
                  <a:pt x="0" y="0"/>
                </a:moveTo>
                <a:lnTo>
                  <a:pt x="2227109" y="0"/>
                </a:lnTo>
                <a:lnTo>
                  <a:pt x="2478727" y="120254"/>
                </a:lnTo>
                <a:cubicBezTo>
                  <a:pt x="4903212" y="1339539"/>
                  <a:pt x="6545741" y="3694211"/>
                  <a:pt x="6545741" y="6398962"/>
                </a:cubicBezTo>
                <a:cubicBezTo>
                  <a:pt x="6545741" y="6507152"/>
                  <a:pt x="6543113" y="6614782"/>
                  <a:pt x="6537912" y="6721802"/>
                </a:cubicBezTo>
                <a:lnTo>
                  <a:pt x="652798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rgbClr val="EFE2E0"/>
              </a:gs>
            </a:gsLst>
            <a:lin ang="0" scaled="1"/>
          </a:gradFill>
          <a:ln w="15875">
            <a:noFill/>
          </a:ln>
          <a:scene3d>
            <a:camera prst="orthographicFront">
              <a:rot lat="10800000" lon="1080000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71" tIns="34285" rIns="68571" bIns="34285" rtlCol="0" anchor="ctr">
            <a:noAutofit/>
          </a:bodyPr>
          <a:lstStyle/>
          <a:p>
            <a:pPr algn="ctr"/>
            <a:endParaRPr lang="ru-RU" dirty="0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D2CC9249-E580-8C42-ACFA-F5F11CDBF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14" y="14307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321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54" y="25004"/>
            <a:ext cx="1801415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6"/>
          <p:cNvSpPr txBox="1">
            <a:spLocks noChangeArrowheads="1"/>
          </p:cNvSpPr>
          <p:nvPr/>
        </p:nvSpPr>
        <p:spPr bwMode="auto">
          <a:xfrm>
            <a:off x="260747" y="1002507"/>
            <a:ext cx="1770459" cy="31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sz="800" b="1" dirty="0">
                <a:solidFill>
                  <a:srgbClr val="265AA9"/>
                </a:solidFill>
                <a:latin typeface="Calibri" pitchFamily="34" charset="0"/>
                <a:cs typeface="Times New Roman" pitchFamily="18" charset="0"/>
              </a:rPr>
              <a:t>МИНИСТЕРСТВО ОБРАЗОВАНИЯ САМАРСКОЙ ОБЛАСТИ</a:t>
            </a:r>
          </a:p>
        </p:txBody>
      </p:sp>
      <p:pic>
        <p:nvPicPr>
          <p:cNvPr id="3076" name="Picture 2" descr="https://sun9-14.userapi.com/impg/hYg0EJ2omK-J1HuMVCARAbvD0vxu4DTJSJK1BA/h_LFGqc9PiQ.jpg?size=1024x768&amp;quality=95&amp;sign=8322e8efecb3a7eb2d23f94b54cc7e8f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385" y="232172"/>
            <a:ext cx="4520803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Прямоугольник 2"/>
          <p:cNvSpPr>
            <a:spLocks noChangeArrowheads="1"/>
          </p:cNvSpPr>
          <p:nvPr/>
        </p:nvSpPr>
        <p:spPr bwMode="auto">
          <a:xfrm>
            <a:off x="5590579" y="3158728"/>
            <a:ext cx="1930657" cy="40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1100" dirty="0">
                <a:latin typeface="-apple-system"/>
                <a:hlinkClick r:id="rId5"/>
              </a:rPr>
              <a:t>https://vk.com/club68368418</a:t>
            </a:r>
            <a:endParaRPr lang="en-US" altLang="ru-RU" sz="1100" dirty="0">
              <a:latin typeface="-apple-system"/>
            </a:endParaRPr>
          </a:p>
          <a:p>
            <a:pPr eaLnBrk="1" hangingPunct="1"/>
            <a:endParaRPr lang="ru-RU" altLang="ru-RU" sz="1100" dirty="0">
              <a:latin typeface="Calibri" pitchFamily="34" charset="0"/>
            </a:endParaRPr>
          </a:p>
        </p:txBody>
      </p:sp>
      <p:pic>
        <p:nvPicPr>
          <p:cNvPr id="3078" name="Picture 6" descr="http://qrcoder.ru/code/?https%3A%2F%2Fvk.com%2Fclub68368418&amp;6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673" y="3417925"/>
            <a:ext cx="1486894" cy="148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C:\Users\user\Desktop\ОРС 27.02.2025  ОГЭ, ЕГЭ\slide-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39" y="1927622"/>
            <a:ext cx="4099322" cy="270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456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29" y="115491"/>
            <a:ext cx="916781" cy="99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user\Desktop\ОРС 27.02.2025  ОГЭ, ЕГЭ\CDobvIb4zV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19" y="0"/>
            <a:ext cx="56864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с вырезом 3"/>
          <p:cNvSpPr/>
          <p:nvPr/>
        </p:nvSpPr>
        <p:spPr>
          <a:xfrm>
            <a:off x="246460" y="2153841"/>
            <a:ext cx="2270522" cy="966788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4101" name="Picture 2" descr="https://sun9-14.userapi.com/impg/hYg0EJ2omK-J1HuMVCARAbvD0vxu4DTJSJK1BA/h_LFGqc9PiQ.jpg?size=1024x768&amp;quality=95&amp;sign=8322e8efecb3a7eb2d23f94b54cc7e8f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435" y="205978"/>
            <a:ext cx="120015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087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29" y="115491"/>
            <a:ext cx="916781" cy="99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Users\user\Desktop\ОРС 27.02.2025  ОГЭ, ЕГЭ\rcYbh2VuM5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835" y="0"/>
            <a:ext cx="551616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с вырезом 3"/>
          <p:cNvSpPr/>
          <p:nvPr/>
        </p:nvSpPr>
        <p:spPr>
          <a:xfrm>
            <a:off x="246460" y="2153841"/>
            <a:ext cx="2270522" cy="966788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5125" name="Picture 2" descr="https://sun9-14.userapi.com/impg/hYg0EJ2omK-J1HuMVCARAbvD0vxu4DTJSJK1BA/h_LFGqc9PiQ.jpg?size=1024x768&amp;quality=95&amp;sign=8322e8efecb3a7eb2d23f94b54cc7e8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435" y="205978"/>
            <a:ext cx="120015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126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29" y="115491"/>
            <a:ext cx="916781" cy="99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с вырезом 3"/>
          <p:cNvSpPr/>
          <p:nvPr/>
        </p:nvSpPr>
        <p:spPr>
          <a:xfrm>
            <a:off x="246460" y="2153841"/>
            <a:ext cx="2270522" cy="966788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6148" name="Picture 2" descr="https://sun9-14.userapi.com/impg/hYg0EJ2omK-J1HuMVCARAbvD0vxu4DTJSJK1BA/h_LFGqc9PiQ.jpg?size=1024x768&amp;quality=95&amp;sign=8322e8efecb3a7eb2d23f94b54cc7e8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435" y="205978"/>
            <a:ext cx="120015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3696891" y="0"/>
            <a:ext cx="5447109" cy="5143500"/>
            <a:chOff x="3696891" y="0"/>
            <a:chExt cx="5447109" cy="5143500"/>
          </a:xfrm>
        </p:grpSpPr>
        <p:pic>
          <p:nvPicPr>
            <p:cNvPr id="6149" name="Picture 2" descr="C:\Users\user\Desktop\ОРС 27.02.2025  ОГЭ, ЕГЭ\cLEheTSvS9E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891" y="0"/>
              <a:ext cx="5447109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 rot="21367009">
              <a:off x="4393906" y="3717574"/>
              <a:ext cx="13098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СДАСТ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4171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29" y="115491"/>
            <a:ext cx="916781" cy="99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с вырезом 3"/>
          <p:cNvSpPr/>
          <p:nvPr/>
        </p:nvSpPr>
        <p:spPr>
          <a:xfrm>
            <a:off x="246460" y="2153841"/>
            <a:ext cx="2270522" cy="966788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7172" name="Picture 2" descr="https://sun9-14.userapi.com/impg/hYg0EJ2omK-J1HuMVCARAbvD0vxu4DTJSJK1BA/h_LFGqc9PiQ.jpg?size=1024x768&amp;quality=95&amp;sign=8322e8efecb3a7eb2d23f94b54cc7e8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435" y="205978"/>
            <a:ext cx="120015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 descr="C:\Users\user\Desktop\ОРС 27.02.2025  ОГЭ, ЕГЭ\slide-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94" y="0"/>
            <a:ext cx="599360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736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58"/>
          <p:cNvGrpSpPr>
            <a:grpSpLocks/>
          </p:cNvGrpSpPr>
          <p:nvPr/>
        </p:nvGrpSpPr>
        <p:grpSpPr bwMode="auto">
          <a:xfrm>
            <a:off x="0" y="2382"/>
            <a:ext cx="9144001" cy="5141119"/>
            <a:chOff x="1" y="3663"/>
            <a:chExt cx="9144000" cy="6875598"/>
          </a:xfrm>
        </p:grpSpPr>
        <p:sp>
          <p:nvSpPr>
            <p:cNvPr id="15" name="Прямоугольник 23"/>
            <p:cNvSpPr/>
            <p:nvPr/>
          </p:nvSpPr>
          <p:spPr>
            <a:xfrm>
              <a:off x="3419475" y="105266"/>
              <a:ext cx="5724526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ИТОГОВОЕ СОБЕСЕДОВАНИЕ – ДОПУСК К ГИА-9</a:t>
              </a:r>
            </a:p>
          </p:txBody>
        </p:sp>
        <p:grpSp>
          <p:nvGrpSpPr>
            <p:cNvPr id="16" name="Группа 57"/>
            <p:cNvGrpSpPr>
              <a:grpSpLocks/>
            </p:cNvGrpSpPr>
            <p:nvPr/>
          </p:nvGrpSpPr>
          <p:grpSpPr bwMode="auto">
            <a:xfrm>
              <a:off x="1" y="3663"/>
              <a:ext cx="9144000" cy="6875598"/>
              <a:chOff x="1" y="3663"/>
              <a:chExt cx="9144000" cy="6875598"/>
            </a:xfrm>
          </p:grpSpPr>
          <p:sp>
            <p:nvSpPr>
              <p:cNvPr id="17" name="Блок-схема: процесс 16"/>
              <p:cNvSpPr/>
              <p:nvPr/>
            </p:nvSpPr>
            <p:spPr>
              <a:xfrm>
                <a:off x="1" y="6699869"/>
                <a:ext cx="9143999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19" name="Группа 29"/>
              <p:cNvGrpSpPr>
                <a:grpSpLocks/>
              </p:cNvGrpSpPr>
              <p:nvPr/>
            </p:nvGrpSpPr>
            <p:grpSpPr bwMode="auto">
              <a:xfrm>
                <a:off x="6351" y="3663"/>
                <a:ext cx="9137650" cy="760427"/>
                <a:chOff x="-17878" y="1413149"/>
                <a:chExt cx="9196386" cy="1310626"/>
              </a:xfrm>
            </p:grpSpPr>
            <p:sp>
              <p:nvSpPr>
                <p:cNvPr id="21" name="Полилиния 20"/>
                <p:cNvSpPr/>
                <p:nvPr/>
              </p:nvSpPr>
              <p:spPr>
                <a:xfrm>
                  <a:off x="3276348" y="1420126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2" name="Полилиния 21"/>
                <p:cNvSpPr/>
                <p:nvPr/>
              </p:nvSpPr>
              <p:spPr>
                <a:xfrm>
                  <a:off x="3779867" y="1413149"/>
                  <a:ext cx="5398641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3" name="Полилиния 22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2621917000"/>
              </p:ext>
            </p:extLst>
          </p:nvPr>
        </p:nvGraphicFramePr>
        <p:xfrm>
          <a:off x="5415869" y="661076"/>
          <a:ext cx="3643950" cy="4074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89514" y="661076"/>
            <a:ext cx="3888343" cy="796187"/>
          </a:xfrm>
          <a:prstGeom prst="rect">
            <a:avLst/>
          </a:prstGeom>
          <a:ln w="3175">
            <a:noFill/>
          </a:ln>
        </p:spPr>
        <p:txBody>
          <a:bodyPr wrap="square" lIns="68571" tIns="34285" rIns="68571" bIns="34285">
            <a:spAutoFit/>
          </a:bodyPr>
          <a:lstStyle/>
          <a:p>
            <a:r>
              <a:rPr lang="ru-RU" sz="1200" cap="all" dirty="0">
                <a:ln w="9000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Задание 1. Чтение текста вслух</a:t>
            </a:r>
          </a:p>
          <a:p>
            <a:endParaRPr lang="ru-RU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Выразительно прочитайте вслух текст о Герое Советского Союза, санитарном инструкторе, офицере-танкисте </a:t>
            </a:r>
            <a:r>
              <a:rPr lang="vi-VN" sz="800" dirty="0"/>
              <a:t>Ири́не Никола́евне Ле́вченко</a:t>
            </a:r>
          </a:p>
          <a:p>
            <a:r>
              <a:rPr lang="ru-RU" sz="800" dirty="0"/>
              <a:t>(1924‒1973)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8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514" y="1633131"/>
            <a:ext cx="5259137" cy="961792"/>
          </a:xfrm>
          <a:prstGeom prst="rect">
            <a:avLst/>
          </a:prstGeom>
          <a:ln w="3175">
            <a:noFill/>
          </a:ln>
        </p:spPr>
        <p:txBody>
          <a:bodyPr wrap="square" lIns="68571" tIns="34285" rIns="68571" bIns="34285">
            <a:spAutoFit/>
          </a:bodyPr>
          <a:lstStyle/>
          <a:p>
            <a:r>
              <a:rPr lang="ru-RU" sz="1200" cap="all" dirty="0">
                <a:ln w="9000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Задание 2. Подробный пересказ текста </a:t>
            </a:r>
            <a:br>
              <a:rPr lang="ru-RU" sz="1200" cap="all" dirty="0">
                <a:ln w="9000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cap="all" dirty="0">
                <a:ln w="9000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включением приведённого высказывания</a:t>
            </a:r>
            <a:endParaRPr lang="ru-RU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Подробно перескажите прочитанный Вами текст </a:t>
            </a:r>
            <a:r>
              <a:rPr lang="vi-VN" sz="800" dirty="0">
                <a:latin typeface="Arial" panose="020B0604020202020204" pitchFamily="34" charset="0"/>
                <a:cs typeface="Arial" panose="020B0604020202020204" pitchFamily="34" charset="0"/>
              </a:rPr>
              <a:t>об Ири́не Никола́евне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err="1">
                <a:latin typeface="Arial" panose="020B0604020202020204" pitchFamily="34" charset="0"/>
                <a:cs typeface="Arial" panose="020B0604020202020204" pitchFamily="34" charset="0"/>
              </a:rPr>
              <a:t>Ле́вченко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, включив в пересказ слова из письма военного командования её матери: </a:t>
            </a:r>
            <a:r>
              <a:rPr lang="ru-RU" sz="800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«Командование поздравляет вас с получением вашей дочерью Ириной Николаевной Левченко </a:t>
            </a:r>
            <a:r>
              <a:rPr lang="ru-RU" sz="800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о́рдена</a:t>
            </a:r>
            <a:r>
              <a:rPr lang="ru-RU" sz="800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Красной Звезды за мужество, отвагу и героизм...Ваша дочь мастерски дерётся с врагом, и вы можете гордиться ею»</a:t>
            </a:r>
            <a:r>
              <a:rPr lang="ru-RU" sz="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8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514" y="2786069"/>
            <a:ext cx="4751677" cy="796187"/>
          </a:xfrm>
          <a:prstGeom prst="rect">
            <a:avLst/>
          </a:prstGeom>
          <a:ln w="3175">
            <a:noFill/>
          </a:ln>
        </p:spPr>
        <p:txBody>
          <a:bodyPr wrap="square" lIns="68571" tIns="34285" rIns="68571" bIns="34285">
            <a:spAutoFit/>
          </a:bodyPr>
          <a:lstStyle/>
          <a:p>
            <a:r>
              <a:rPr lang="ru-RU" sz="1200" cap="all" dirty="0">
                <a:ln w="9000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Задание 3. Монологическое высказывание</a:t>
            </a:r>
            <a:endParaRPr lang="ru-RU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Выберите одну из предложенных тем беседы</a:t>
            </a:r>
          </a:p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Тема 1. Занятия музыкой (на основе описания фотографии).</a:t>
            </a:r>
          </a:p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Тема 2. Летние каникулы (повествование на основе жизненного опыта).</a:t>
            </a:r>
          </a:p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Тема 3. Что значит быть свободным? (рассуждение по поставленному вопросу).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3955" y="3813930"/>
            <a:ext cx="4717236" cy="542331"/>
          </a:xfrm>
          <a:prstGeom prst="rect">
            <a:avLst/>
          </a:prstGeom>
          <a:ln w="3175">
            <a:noFill/>
          </a:ln>
        </p:spPr>
        <p:txBody>
          <a:bodyPr wrap="square" lIns="68571" tIns="34285" rIns="68571" bIns="34285">
            <a:spAutoFit/>
          </a:bodyPr>
          <a:lstStyle/>
          <a:p>
            <a:r>
              <a:rPr lang="ru-RU" sz="1200" cap="all" dirty="0">
                <a:ln w="9000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Задание 4. Участие в диалоге</a:t>
            </a:r>
            <a:endParaRPr lang="ru-RU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Во время беседы Вам будут предложены вопросы по выбранной Вами теме.</a:t>
            </a:r>
          </a:p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Пожалуйста, давайте полные ответы на вопросы, заданные собеседником.</a:t>
            </a:r>
          </a:p>
        </p:txBody>
      </p:sp>
      <p:sp>
        <p:nvSpPr>
          <p:cNvPr id="33" name="Номер слайда 1">
            <a:extLst>
              <a:ext uri="{FF2B5EF4-FFF2-40B4-BE49-F238E27FC236}">
                <a16:creationId xmlns:a16="http://schemas.microsoft.com/office/drawing/2014/main" id="{D2294EEB-BB73-2E42-9660-C39A2D59F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573" y="4729218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3</a:t>
            </a:fld>
            <a:endParaRPr lang="ru-RU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1E1A8605-F109-9642-BF06-98963FE5F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14" y="14307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842" y="2871142"/>
            <a:ext cx="1229337" cy="81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857" y="658001"/>
            <a:ext cx="439467" cy="71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092" y="658001"/>
            <a:ext cx="950777" cy="71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092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29" y="115491"/>
            <a:ext cx="916781" cy="99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с вырезом 3"/>
          <p:cNvSpPr/>
          <p:nvPr/>
        </p:nvSpPr>
        <p:spPr>
          <a:xfrm>
            <a:off x="246460" y="2153841"/>
            <a:ext cx="2270522" cy="966788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8196" name="Picture 2" descr="https://sun9-14.userapi.com/impg/hYg0EJ2omK-J1HuMVCARAbvD0vxu4DTJSJK1BA/h_LFGqc9PiQ.jpg?size=1024x768&amp;quality=95&amp;sign=8322e8efecb3a7eb2d23f94b54cc7e8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435" y="205978"/>
            <a:ext cx="120015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336180" y="216107"/>
            <a:ext cx="5200142" cy="7001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100" b="1" spc="38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Верьте в своих детей!</a:t>
            </a:r>
          </a:p>
        </p:txBody>
      </p:sp>
      <p:pic>
        <p:nvPicPr>
          <p:cNvPr id="8198" name="Picture 7" descr="C:\Users\user\Desktop\img-1683400835_kartinkof-club-p-kartinki-yege-3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210" y="1006078"/>
            <a:ext cx="5944790" cy="413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771900" y="1004777"/>
            <a:ext cx="4608576" cy="700192"/>
          </a:xfrm>
          <a:prstGeom prst="rect">
            <a:avLst/>
          </a:prstGeom>
          <a:noFill/>
        </p:spPr>
        <p:txBody>
          <a:bodyPr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100" b="1" spc="38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Мама и папа,</a:t>
            </a:r>
          </a:p>
        </p:txBody>
      </p:sp>
    </p:spTree>
    <p:extLst>
      <p:ext uri="{BB962C8B-B14F-4D97-AF65-F5344CB8AC3E}">
        <p14:creationId xmlns:p14="http://schemas.microsoft.com/office/powerpoint/2010/main" val="29266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54" y="25004"/>
            <a:ext cx="1801415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6"/>
          <p:cNvSpPr txBox="1">
            <a:spLocks noChangeArrowheads="1"/>
          </p:cNvSpPr>
          <p:nvPr/>
        </p:nvSpPr>
        <p:spPr bwMode="auto">
          <a:xfrm>
            <a:off x="260747" y="1002507"/>
            <a:ext cx="1770459" cy="31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sz="800" b="1">
                <a:solidFill>
                  <a:srgbClr val="265AA9"/>
                </a:solidFill>
                <a:latin typeface="Calibri" pitchFamily="34" charset="0"/>
                <a:cs typeface="Times New Roman" pitchFamily="18" charset="0"/>
              </a:rPr>
              <a:t>МИНИСТЕРСТВО ОБРАЗОВАНИЯ И НАУКИ САМАРСКОЙ ОБЛАСТИ</a:t>
            </a:r>
          </a:p>
        </p:txBody>
      </p:sp>
      <p:pic>
        <p:nvPicPr>
          <p:cNvPr id="9220" name="Picture 2" descr="https://sun9-14.userapi.com/impg/hYg0EJ2omK-J1HuMVCARAbvD0vxu4DTJSJK1BA/h_LFGqc9PiQ.jpg?size=1024x768&amp;quality=95&amp;sign=8322e8efecb3a7eb2d23f94b54cc7e8f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29" y="196454"/>
            <a:ext cx="4521994" cy="3389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http://qrcoder.ru/code/?https%3A%2F%2Fvk.com%2Fclub68368418&amp;6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56" y="3234539"/>
            <a:ext cx="1716540" cy="171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Прямоугольник 8"/>
          <p:cNvSpPr>
            <a:spLocks noChangeArrowheads="1"/>
          </p:cNvSpPr>
          <p:nvPr/>
        </p:nvSpPr>
        <p:spPr bwMode="auto">
          <a:xfrm>
            <a:off x="5102097" y="3030637"/>
            <a:ext cx="1930657" cy="40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1100" dirty="0">
                <a:latin typeface="-apple-system"/>
                <a:hlinkClick r:id="rId5"/>
              </a:rPr>
              <a:t>https://vk.com/club68368418</a:t>
            </a:r>
            <a:endParaRPr lang="en-US" altLang="ru-RU" sz="1100" dirty="0">
              <a:latin typeface="-apple-system"/>
            </a:endParaRPr>
          </a:p>
          <a:p>
            <a:pPr eaLnBrk="1" hangingPunct="1"/>
            <a:endParaRPr lang="ru-RU" altLang="ru-RU" sz="1100" dirty="0"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9152" y="2793169"/>
            <a:ext cx="3647153" cy="17312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ru-RU" sz="2700" b="1" cap="all" dirty="0">
                <a:ln w="9000" cmpd="sng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Всех активных родителей</a:t>
            </a:r>
          </a:p>
          <a:p>
            <a:pPr algn="ctr">
              <a:defRPr/>
            </a:pPr>
            <a:r>
              <a:rPr lang="ru-RU" sz="2700" b="1" cap="all" dirty="0">
                <a:ln w="9000" cmpd="sng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приглашаем </a:t>
            </a:r>
          </a:p>
          <a:p>
            <a:pPr algn="ctr">
              <a:defRPr/>
            </a:pPr>
            <a:r>
              <a:rPr lang="ru-RU" sz="2700" b="1" cap="all" dirty="0">
                <a:ln w="9000" cmpd="sng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нашу группу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3651264" y="4087019"/>
            <a:ext cx="1481138" cy="364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05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75354" y="1367168"/>
            <a:ext cx="7941704" cy="298543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10. Родительский комитет закупил 25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пазлов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для подарков детям в связи с окончанием учебного 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года, из них 20 с машинами и 5 с видами городов.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Подарки распределяются случайным образом между 25 детьми, среди которых есть Саша. 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    Найдите вероятность того, что Саше достанется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пазл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с машиной.</a:t>
            </a: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Ответ: _______________________.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8" t="28205" r="16667" b="57125"/>
          <a:stretch/>
        </p:blipFill>
        <p:spPr>
          <a:xfrm>
            <a:off x="6569532" y="284297"/>
            <a:ext cx="1863600" cy="29585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72165" y="103095"/>
            <a:ext cx="4720523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«ДЕНЬ СДАЧИ ЕГЭ / ОГЭ</a:t>
            </a:r>
          </a:p>
          <a:p>
            <a:pPr algn="ctr"/>
            <a:r>
              <a:rPr lang="ru-RU" sz="2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РОДИТЕЛЯМИ»</a:t>
            </a:r>
            <a:endParaRPr lang="ru-RU" sz="24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2CC9249-E580-8C42-ACFA-F5F11CDBF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835" y="103095"/>
            <a:ext cx="398519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8491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4658-2238-4D71-BC42-9D63677F743B}" type="slidenum">
              <a:rPr lang="ru-RU" smtClean="0"/>
              <a:t>4</a:t>
            </a:fld>
            <a:endParaRPr lang="ru-RU"/>
          </a:p>
        </p:txBody>
      </p:sp>
      <p:grpSp>
        <p:nvGrpSpPr>
          <p:cNvPr id="3" name="Группа 58"/>
          <p:cNvGrpSpPr>
            <a:grpSpLocks/>
          </p:cNvGrpSpPr>
          <p:nvPr/>
        </p:nvGrpSpPr>
        <p:grpSpPr bwMode="auto">
          <a:xfrm>
            <a:off x="0" y="2382"/>
            <a:ext cx="9144001" cy="5141119"/>
            <a:chOff x="1" y="3663"/>
            <a:chExt cx="9144000" cy="6875598"/>
          </a:xfrm>
          <a:solidFill>
            <a:schemeClr val="accent4">
              <a:lumMod val="75000"/>
            </a:schemeClr>
          </a:solidFill>
        </p:grpSpPr>
        <p:sp>
          <p:nvSpPr>
            <p:cNvPr id="4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ГОТОВНОСТЬ К ГИА-9</a:t>
              </a:r>
            </a:p>
          </p:txBody>
        </p:sp>
        <p:grpSp>
          <p:nvGrpSpPr>
            <p:cNvPr id="5" name="Группа 57"/>
            <p:cNvGrpSpPr>
              <a:grpSpLocks/>
            </p:cNvGrpSpPr>
            <p:nvPr/>
          </p:nvGrpSpPr>
          <p:grpSpPr bwMode="auto">
            <a:xfrm>
              <a:off x="1" y="3663"/>
              <a:ext cx="9144000" cy="6875598"/>
              <a:chOff x="1" y="3663"/>
              <a:chExt cx="9144000" cy="6875598"/>
            </a:xfrm>
            <a:grpFill/>
          </p:grpSpPr>
          <p:sp>
            <p:nvSpPr>
              <p:cNvPr id="6" name="Блок-схема: процесс 5"/>
              <p:cNvSpPr/>
              <p:nvPr/>
            </p:nvSpPr>
            <p:spPr>
              <a:xfrm>
                <a:off x="1" y="6699869"/>
                <a:ext cx="9143999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7" name="Группа 29"/>
              <p:cNvGrpSpPr>
                <a:grpSpLocks/>
              </p:cNvGrpSpPr>
              <p:nvPr/>
            </p:nvGrpSpPr>
            <p:grpSpPr bwMode="auto">
              <a:xfrm>
                <a:off x="6351" y="3663"/>
                <a:ext cx="9137650" cy="760427"/>
                <a:chOff x="-17878" y="1413149"/>
                <a:chExt cx="9196386" cy="1310626"/>
              </a:xfrm>
              <a:grpFill/>
            </p:grpSpPr>
            <p:sp>
              <p:nvSpPr>
                <p:cNvPr id="8" name="Полилиния 7"/>
                <p:cNvSpPr/>
                <p:nvPr/>
              </p:nvSpPr>
              <p:spPr>
                <a:xfrm>
                  <a:off x="3276348" y="1420126"/>
                  <a:ext cx="503277" cy="1231275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9" name="Полилиния 8"/>
                <p:cNvSpPr/>
                <p:nvPr/>
              </p:nvSpPr>
              <p:spPr>
                <a:xfrm>
                  <a:off x="3779867" y="1413149"/>
                  <a:ext cx="5398641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0" name="Полилиния 9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pic>
        <p:nvPicPr>
          <p:cNvPr id="11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7099FB88-3EF7-4024-AC35-281FBB99A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13" y="-13762"/>
            <a:ext cx="495592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" t="10229" r="1850" b="2653"/>
          <a:stretch/>
        </p:blipFill>
        <p:spPr>
          <a:xfrm>
            <a:off x="4009738" y="993575"/>
            <a:ext cx="4694320" cy="353131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4009738" y="651836"/>
            <a:ext cx="4694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Расписание ГИА-2025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307" y="1117400"/>
            <a:ext cx="648000" cy="356290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13" y="993575"/>
            <a:ext cx="3753754" cy="178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118793" y="2789858"/>
            <a:ext cx="37693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ТРИ ЭТАПА ГИА-9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18794" y="4013092"/>
            <a:ext cx="37693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ГДЕ И КОГДА УЗНАТЬ РЕЗУЛЬТАТЫ:</a:t>
            </a:r>
          </a:p>
        </p:txBody>
      </p:sp>
      <p:graphicFrame>
        <p:nvGraphicFramePr>
          <p:cNvPr id="38" name="Схема 37"/>
          <p:cNvGraphicFramePr/>
          <p:nvPr>
            <p:extLst>
              <p:ext uri="{D42A27DB-BD31-4B8C-83A1-F6EECF244321}">
                <p14:modId xmlns:p14="http://schemas.microsoft.com/office/powerpoint/2010/main" val="1562884626"/>
              </p:ext>
            </p:extLst>
          </p:nvPr>
        </p:nvGraphicFramePr>
        <p:xfrm>
          <a:off x="118792" y="4273791"/>
          <a:ext cx="3746829" cy="663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9" name="Схема 38"/>
          <p:cNvGraphicFramePr/>
          <p:nvPr>
            <p:extLst>
              <p:ext uri="{D42A27DB-BD31-4B8C-83A1-F6EECF244321}">
                <p14:modId xmlns:p14="http://schemas.microsoft.com/office/powerpoint/2010/main" val="2683930775"/>
              </p:ext>
            </p:extLst>
          </p:nvPr>
        </p:nvGraphicFramePr>
        <p:xfrm>
          <a:off x="107740" y="3034915"/>
          <a:ext cx="3769374" cy="90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40" name="Прямоугольник 39"/>
          <p:cNvSpPr/>
          <p:nvPr/>
        </p:nvSpPr>
        <p:spPr>
          <a:xfrm>
            <a:off x="118794" y="681375"/>
            <a:ext cx="37693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ЗАЯВЛЕНИЕ ОБ УЧАСТИИ В ГИА-9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1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87"/>
          <a:stretch/>
        </p:blipFill>
        <p:spPr bwMode="auto">
          <a:xfrm>
            <a:off x="6373307" y="3329834"/>
            <a:ext cx="2655485" cy="1480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1529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72951" y="4769176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5</a:t>
            </a:fld>
            <a:endParaRPr lang="ru-RU" dirty="0"/>
          </a:p>
        </p:txBody>
      </p:sp>
      <p:grpSp>
        <p:nvGrpSpPr>
          <p:cNvPr id="19" name="Группа 58"/>
          <p:cNvGrpSpPr>
            <a:grpSpLocks/>
          </p:cNvGrpSpPr>
          <p:nvPr/>
        </p:nvGrpSpPr>
        <p:grpSpPr bwMode="auto">
          <a:xfrm>
            <a:off x="0" y="2382"/>
            <a:ext cx="9145191" cy="5139929"/>
            <a:chOff x="1" y="3663"/>
            <a:chExt cx="9144000" cy="6875598"/>
          </a:xfrm>
        </p:grpSpPr>
        <p:sp>
          <p:nvSpPr>
            <p:cNvPr id="20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УСЛОВИЯ ДОПУСКА К ГИА-9!</a:t>
              </a:r>
            </a:p>
          </p:txBody>
        </p:sp>
        <p:grpSp>
          <p:nvGrpSpPr>
            <p:cNvPr id="21" name="Группа 57"/>
            <p:cNvGrpSpPr>
              <a:grpSpLocks/>
            </p:cNvGrpSpPr>
            <p:nvPr/>
          </p:nvGrpSpPr>
          <p:grpSpPr bwMode="auto">
            <a:xfrm>
              <a:off x="1" y="3663"/>
              <a:ext cx="9144000" cy="6875598"/>
              <a:chOff x="1" y="3663"/>
              <a:chExt cx="9144000" cy="6875598"/>
            </a:xfrm>
          </p:grpSpPr>
          <p:sp>
            <p:nvSpPr>
              <p:cNvPr id="23" name="Блок-схема: процесс 22"/>
              <p:cNvSpPr/>
              <p:nvPr/>
            </p:nvSpPr>
            <p:spPr>
              <a:xfrm>
                <a:off x="1" y="6699869"/>
                <a:ext cx="9143999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24" name="Группа 29"/>
              <p:cNvGrpSpPr>
                <a:grpSpLocks/>
              </p:cNvGrpSpPr>
              <p:nvPr/>
            </p:nvGrpSpPr>
            <p:grpSpPr bwMode="auto">
              <a:xfrm>
                <a:off x="6351" y="3663"/>
                <a:ext cx="9137650" cy="760427"/>
                <a:chOff x="-17878" y="1413149"/>
                <a:chExt cx="9196386" cy="1310626"/>
              </a:xfrm>
            </p:grpSpPr>
            <p:sp>
              <p:nvSpPr>
                <p:cNvPr id="25" name="Полилиния 24"/>
                <p:cNvSpPr/>
                <p:nvPr/>
              </p:nvSpPr>
              <p:spPr>
                <a:xfrm>
                  <a:off x="3276348" y="1420126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6" name="Полилиния 25"/>
                <p:cNvSpPr/>
                <p:nvPr/>
              </p:nvSpPr>
              <p:spPr>
                <a:xfrm>
                  <a:off x="3779867" y="1413149"/>
                  <a:ext cx="5398641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7" name="Полилиния 26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grpSp>
        <p:nvGrpSpPr>
          <p:cNvPr id="18" name="Группа 17"/>
          <p:cNvGrpSpPr/>
          <p:nvPr/>
        </p:nvGrpSpPr>
        <p:grpSpPr>
          <a:xfrm>
            <a:off x="4255119" y="687605"/>
            <a:ext cx="4707906" cy="4151095"/>
            <a:chOff x="5736781" y="3014955"/>
            <a:chExt cx="6158097" cy="3369706"/>
          </a:xfrm>
        </p:grpSpPr>
        <p:graphicFrame>
          <p:nvGraphicFramePr>
            <p:cNvPr id="28" name="Схема 27"/>
            <p:cNvGraphicFramePr/>
            <p:nvPr>
              <p:extLst>
                <p:ext uri="{D42A27DB-BD31-4B8C-83A1-F6EECF244321}">
                  <p14:modId xmlns:p14="http://schemas.microsoft.com/office/powerpoint/2010/main" val="3038653969"/>
                </p:ext>
              </p:extLst>
            </p:nvPr>
          </p:nvGraphicFramePr>
          <p:xfrm>
            <a:off x="5797035" y="3333251"/>
            <a:ext cx="6037591" cy="305141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33" name="Скругленный прямоугольник 4"/>
            <p:cNvSpPr/>
            <p:nvPr/>
          </p:nvSpPr>
          <p:spPr>
            <a:xfrm>
              <a:off x="5736781" y="3014955"/>
              <a:ext cx="6158097" cy="25479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ДОПУСК В ДОПОЛНИТЕЛЬНЫЙ ПЕРИОД (сентябрь 2025 года)</a:t>
              </a: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2D992850-B81F-1242-91C2-44568D587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14" y="14307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" name="Схема 30"/>
          <p:cNvGraphicFramePr/>
          <p:nvPr>
            <p:extLst>
              <p:ext uri="{D42A27DB-BD31-4B8C-83A1-F6EECF244321}">
                <p14:modId xmlns:p14="http://schemas.microsoft.com/office/powerpoint/2010/main" val="572385504"/>
              </p:ext>
            </p:extLst>
          </p:nvPr>
        </p:nvGraphicFramePr>
        <p:xfrm>
          <a:off x="135554" y="1079719"/>
          <a:ext cx="3972319" cy="90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32" name="Скругленный прямоугольник 4"/>
          <p:cNvSpPr/>
          <p:nvPr/>
        </p:nvSpPr>
        <p:spPr>
          <a:xfrm>
            <a:off x="112373" y="689410"/>
            <a:ext cx="3995499" cy="3138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ДОПУСКА К ГИА-9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118089" y="2181224"/>
            <a:ext cx="4018358" cy="2371726"/>
            <a:chOff x="5701551" y="3014953"/>
            <a:chExt cx="6193329" cy="3584642"/>
          </a:xfrm>
        </p:grpSpPr>
        <p:graphicFrame>
          <p:nvGraphicFramePr>
            <p:cNvPr id="30" name="Схема 29"/>
            <p:cNvGraphicFramePr/>
            <p:nvPr>
              <p:extLst>
                <p:ext uri="{D42A27DB-BD31-4B8C-83A1-F6EECF244321}">
                  <p14:modId xmlns:p14="http://schemas.microsoft.com/office/powerpoint/2010/main" val="3232905564"/>
                </p:ext>
              </p:extLst>
            </p:nvPr>
          </p:nvGraphicFramePr>
          <p:xfrm>
            <a:off x="5779420" y="3548186"/>
            <a:ext cx="6037591" cy="305140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5" r:lo="rId16" r:qs="rId17" r:cs="rId18"/>
            </a:graphicData>
          </a:graphic>
        </p:graphicFrame>
        <p:sp>
          <p:nvSpPr>
            <p:cNvPr id="35" name="Скругленный прямоугольник 4"/>
            <p:cNvSpPr/>
            <p:nvPr/>
          </p:nvSpPr>
          <p:spPr>
            <a:xfrm>
              <a:off x="5701551" y="3014953"/>
              <a:ext cx="6193329" cy="5446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ДОПУСК К ЭКЗАМЕНАМ В РЕЗЕРВНЫЕ ДНИ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9981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4658-2238-4D71-BC42-9D63677F743B}" type="slidenum">
              <a:rPr lang="ru-RU" smtClean="0"/>
              <a:t>6</a:t>
            </a:fld>
            <a:endParaRPr lang="ru-RU"/>
          </a:p>
        </p:txBody>
      </p:sp>
      <p:grpSp>
        <p:nvGrpSpPr>
          <p:cNvPr id="3" name="Группа 58"/>
          <p:cNvGrpSpPr>
            <a:grpSpLocks/>
          </p:cNvGrpSpPr>
          <p:nvPr/>
        </p:nvGrpSpPr>
        <p:grpSpPr bwMode="auto">
          <a:xfrm>
            <a:off x="0" y="2382"/>
            <a:ext cx="9144001" cy="5141119"/>
            <a:chOff x="1" y="3663"/>
            <a:chExt cx="9144000" cy="6875598"/>
          </a:xfrm>
          <a:solidFill>
            <a:schemeClr val="accent4">
              <a:lumMod val="75000"/>
            </a:schemeClr>
          </a:solidFill>
        </p:grpSpPr>
        <p:sp>
          <p:nvSpPr>
            <p:cNvPr id="4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СОБЛЮДАЙТЕ ПОРЯДОК ПРОВЕДЕНИЯ ГИА-9!</a:t>
              </a:r>
            </a:p>
          </p:txBody>
        </p:sp>
        <p:grpSp>
          <p:nvGrpSpPr>
            <p:cNvPr id="5" name="Группа 57"/>
            <p:cNvGrpSpPr>
              <a:grpSpLocks/>
            </p:cNvGrpSpPr>
            <p:nvPr/>
          </p:nvGrpSpPr>
          <p:grpSpPr bwMode="auto">
            <a:xfrm>
              <a:off x="1" y="3663"/>
              <a:ext cx="9144000" cy="6875598"/>
              <a:chOff x="1" y="3663"/>
              <a:chExt cx="9144000" cy="6875598"/>
            </a:xfrm>
            <a:grpFill/>
          </p:grpSpPr>
          <p:sp>
            <p:nvSpPr>
              <p:cNvPr id="6" name="Блок-схема: процесс 5"/>
              <p:cNvSpPr/>
              <p:nvPr/>
            </p:nvSpPr>
            <p:spPr>
              <a:xfrm>
                <a:off x="1" y="6699869"/>
                <a:ext cx="9143999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7" name="Группа 29"/>
              <p:cNvGrpSpPr>
                <a:grpSpLocks/>
              </p:cNvGrpSpPr>
              <p:nvPr/>
            </p:nvGrpSpPr>
            <p:grpSpPr bwMode="auto">
              <a:xfrm>
                <a:off x="6351" y="3663"/>
                <a:ext cx="9137650" cy="760427"/>
                <a:chOff x="-17878" y="1413149"/>
                <a:chExt cx="9196386" cy="1310626"/>
              </a:xfrm>
              <a:grpFill/>
            </p:grpSpPr>
            <p:sp>
              <p:nvSpPr>
                <p:cNvPr id="8" name="Полилиния 7"/>
                <p:cNvSpPr/>
                <p:nvPr/>
              </p:nvSpPr>
              <p:spPr>
                <a:xfrm>
                  <a:off x="3276348" y="1420126"/>
                  <a:ext cx="503277" cy="1231275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9" name="Полилиния 8"/>
                <p:cNvSpPr/>
                <p:nvPr/>
              </p:nvSpPr>
              <p:spPr>
                <a:xfrm>
                  <a:off x="3779867" y="1413149"/>
                  <a:ext cx="5398641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0" name="Полилиния 9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pic>
        <p:nvPicPr>
          <p:cNvPr id="11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7099FB88-3EF7-4024-AC35-281FBB99A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13" y="-13762"/>
            <a:ext cx="495592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9" name="Схема 78"/>
          <p:cNvGraphicFramePr/>
          <p:nvPr>
            <p:extLst>
              <p:ext uri="{D42A27DB-BD31-4B8C-83A1-F6EECF244321}">
                <p14:modId xmlns:p14="http://schemas.microsoft.com/office/powerpoint/2010/main" val="369053394"/>
              </p:ext>
            </p:extLst>
          </p:nvPr>
        </p:nvGraphicFramePr>
        <p:xfrm>
          <a:off x="133401" y="923763"/>
          <a:ext cx="5221382" cy="3980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0" name="Прямоугольник 79"/>
          <p:cNvSpPr/>
          <p:nvPr/>
        </p:nvSpPr>
        <p:spPr>
          <a:xfrm>
            <a:off x="142925" y="611286"/>
            <a:ext cx="5232639" cy="2626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ЧТО МОЖНО ВЗЯТЬ НА ОГЭ: </a:t>
            </a:r>
          </a:p>
        </p:txBody>
      </p:sp>
      <p:pic>
        <p:nvPicPr>
          <p:cNvPr id="81" name="Picture 2" descr="C:\Users\KorobeynikovaEV\Desktop\Запрещено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426" y="1085468"/>
            <a:ext cx="3552738" cy="288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Прямоугольник 81"/>
          <p:cNvSpPr/>
          <p:nvPr/>
        </p:nvSpPr>
        <p:spPr>
          <a:xfrm>
            <a:off x="5653608" y="605109"/>
            <a:ext cx="3206374" cy="262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ПУНКТ 63 ПОРЯДКА ПРОВЕДЕНИЯ ГИА-9</a:t>
            </a: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5947394" y="4180363"/>
            <a:ext cx="1717663" cy="461665"/>
          </a:xfrm>
          <a:prstGeom prst="wedgeRectCallout">
            <a:avLst>
              <a:gd name="adj1" fmla="val 67549"/>
              <a:gd name="adj2" fmla="val -42199"/>
            </a:avLst>
          </a:prstGeom>
          <a:ln w="9525">
            <a:solidFill>
              <a:schemeClr val="tx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388"/>
            <a:r>
              <a:rPr lang="ru-RU" sz="1200" dirty="0"/>
              <a:t>Памятка о правилах </a:t>
            </a:r>
            <a:br>
              <a:rPr lang="ru-RU" sz="1200" dirty="0"/>
            </a:br>
            <a:r>
              <a:rPr lang="ru-RU" sz="1200" dirty="0"/>
              <a:t>проведения ГИА-9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6" y="4061574"/>
            <a:ext cx="676925" cy="676925"/>
          </a:xfrm>
          <a:prstGeom prst="rect">
            <a:avLst/>
          </a:prstGeom>
        </p:spPr>
      </p:pic>
      <p:pic>
        <p:nvPicPr>
          <p:cNvPr id="1026" name="Picture 2" descr="C:\Users\PiskeevaEV\Downloads\qr-code (8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736" y="3947766"/>
            <a:ext cx="790733" cy="79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584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58"/>
          <p:cNvGrpSpPr>
            <a:grpSpLocks/>
          </p:cNvGrpSpPr>
          <p:nvPr/>
        </p:nvGrpSpPr>
        <p:grpSpPr bwMode="auto">
          <a:xfrm>
            <a:off x="0" y="2382"/>
            <a:ext cx="9144001" cy="5141119"/>
            <a:chOff x="1" y="3663"/>
            <a:chExt cx="9144000" cy="6875598"/>
          </a:xfrm>
        </p:grpSpPr>
        <p:sp>
          <p:nvSpPr>
            <p:cNvPr id="15" name="Прямоугольник 23"/>
            <p:cNvSpPr/>
            <p:nvPr/>
          </p:nvSpPr>
          <p:spPr>
            <a:xfrm>
              <a:off x="3419476" y="84884"/>
              <a:ext cx="5724525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ГИА-9. СДЕЛАЙТЕ ПРАВИЛЬНЫЙ ВЫБОР до 01.03.2025 </a:t>
              </a:r>
            </a:p>
          </p:txBody>
        </p:sp>
        <p:grpSp>
          <p:nvGrpSpPr>
            <p:cNvPr id="16" name="Группа 57"/>
            <p:cNvGrpSpPr>
              <a:grpSpLocks/>
            </p:cNvGrpSpPr>
            <p:nvPr/>
          </p:nvGrpSpPr>
          <p:grpSpPr bwMode="auto">
            <a:xfrm>
              <a:off x="1" y="3663"/>
              <a:ext cx="9144000" cy="6875598"/>
              <a:chOff x="1" y="3663"/>
              <a:chExt cx="9144000" cy="6875598"/>
            </a:xfrm>
          </p:grpSpPr>
          <p:sp>
            <p:nvSpPr>
              <p:cNvPr id="17" name="Блок-схема: процесс 16"/>
              <p:cNvSpPr/>
              <p:nvPr/>
            </p:nvSpPr>
            <p:spPr>
              <a:xfrm>
                <a:off x="1" y="6699869"/>
                <a:ext cx="9143999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19" name="Группа 29"/>
              <p:cNvGrpSpPr>
                <a:grpSpLocks/>
              </p:cNvGrpSpPr>
              <p:nvPr/>
            </p:nvGrpSpPr>
            <p:grpSpPr bwMode="auto">
              <a:xfrm>
                <a:off x="6351" y="3663"/>
                <a:ext cx="9137650" cy="760427"/>
                <a:chOff x="-17878" y="1413149"/>
                <a:chExt cx="9196386" cy="1310626"/>
              </a:xfrm>
            </p:grpSpPr>
            <p:sp>
              <p:nvSpPr>
                <p:cNvPr id="21" name="Полилиния 20"/>
                <p:cNvSpPr/>
                <p:nvPr/>
              </p:nvSpPr>
              <p:spPr>
                <a:xfrm>
                  <a:off x="3276348" y="1420126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2" name="Полилиния 21"/>
                <p:cNvSpPr/>
                <p:nvPr/>
              </p:nvSpPr>
              <p:spPr>
                <a:xfrm>
                  <a:off x="3779867" y="1413149"/>
                  <a:ext cx="5398641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3" name="Полилиния 22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28128" y="4698754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7</a:t>
            </a:fld>
            <a:endParaRPr lang="ru-RU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83CE26B-DF39-AA40-95FD-F4AB1AF98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14" y="14307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563936891"/>
              </p:ext>
            </p:extLst>
          </p:nvPr>
        </p:nvGraphicFramePr>
        <p:xfrm>
          <a:off x="321054" y="539581"/>
          <a:ext cx="8103278" cy="2281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A0F5817-1334-8DAE-2C84-88C49A7AF3D9}"/>
              </a:ext>
            </a:extLst>
          </p:cNvPr>
          <p:cNvSpPr/>
          <p:nvPr/>
        </p:nvSpPr>
        <p:spPr>
          <a:xfrm>
            <a:off x="670560" y="2643853"/>
            <a:ext cx="2080323" cy="340857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10 класс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7209E66-98DD-6330-C88C-E153A57E9FB9}"/>
              </a:ext>
            </a:extLst>
          </p:cNvPr>
          <p:cNvSpPr/>
          <p:nvPr/>
        </p:nvSpPr>
        <p:spPr>
          <a:xfrm>
            <a:off x="5798219" y="2643776"/>
            <a:ext cx="2295921" cy="340934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колледж (техникум)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78ADB49-180E-C647-AAA4-ADA84CE10153}"/>
              </a:ext>
            </a:extLst>
          </p:cNvPr>
          <p:cNvSpPr/>
          <p:nvPr/>
        </p:nvSpPr>
        <p:spPr>
          <a:xfrm>
            <a:off x="670561" y="3045404"/>
            <a:ext cx="2080323" cy="909815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Выберите профиль обучения в 10 классе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EC36C1A9-1914-D7FD-53E5-F4CFA686C123}"/>
              </a:ext>
            </a:extLst>
          </p:cNvPr>
          <p:cNvSpPr/>
          <p:nvPr/>
        </p:nvSpPr>
        <p:spPr>
          <a:xfrm>
            <a:off x="670562" y="4002144"/>
            <a:ext cx="2080323" cy="933854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Определите перечень учебных предметов, соответствующих выбранному профилю 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29ED6AD8-1377-7512-E0EB-79DC63AC212C}"/>
              </a:ext>
            </a:extLst>
          </p:cNvPr>
          <p:cNvSpPr/>
          <p:nvPr/>
        </p:nvSpPr>
        <p:spPr>
          <a:xfrm>
            <a:off x="5798219" y="3045403"/>
            <a:ext cx="2295921" cy="903963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Выберите специальность и ознакомьтесь с условиями  поступления на сайте колледжа (техникума)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B16F080B-FFAF-837A-EEED-E5D532DC0251}"/>
              </a:ext>
            </a:extLst>
          </p:cNvPr>
          <p:cNvSpPr/>
          <p:nvPr/>
        </p:nvSpPr>
        <p:spPr>
          <a:xfrm>
            <a:off x="5798219" y="4002144"/>
            <a:ext cx="2295921" cy="933854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Определите перечень учебных предметов, соответствующих выбранной специальности </a:t>
            </a:r>
          </a:p>
        </p:txBody>
      </p:sp>
      <p:sp>
        <p:nvSpPr>
          <p:cNvPr id="42" name="Прямоугольник: скругленные углы 30">
            <a:extLst>
              <a:ext uri="{FF2B5EF4-FFF2-40B4-BE49-F238E27FC236}">
                <a16:creationId xmlns:a16="http://schemas.microsoft.com/office/drawing/2014/main" id="{9DB90120-48DD-FD5A-03B9-CE7F58815FFD}"/>
              </a:ext>
            </a:extLst>
          </p:cNvPr>
          <p:cNvSpPr/>
          <p:nvPr/>
        </p:nvSpPr>
        <p:spPr>
          <a:xfrm>
            <a:off x="2879576" y="3045403"/>
            <a:ext cx="2783156" cy="621106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ОБЯЗАТЕЛЬНЫЕ: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русский язык</a:t>
            </a:r>
            <a:b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математика</a:t>
            </a:r>
          </a:p>
        </p:txBody>
      </p:sp>
      <p:sp>
        <p:nvSpPr>
          <p:cNvPr id="43" name="Прямоугольник: скругленные углы 33">
            <a:extLst>
              <a:ext uri="{FF2B5EF4-FFF2-40B4-BE49-F238E27FC236}">
                <a16:creationId xmlns:a16="http://schemas.microsoft.com/office/drawing/2014/main" id="{1B8AE5CA-756F-2920-A151-EBA39716084F}"/>
              </a:ext>
            </a:extLst>
          </p:cNvPr>
          <p:cNvSpPr/>
          <p:nvPr/>
        </p:nvSpPr>
        <p:spPr>
          <a:xfrm>
            <a:off x="2879337" y="3760163"/>
            <a:ext cx="2783154" cy="1175835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ВЫБОРУ - 2 ПРЕДМЕТА: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физика, химия, биология, география, литература, иностранный язык, история, обществознание, информатика</a:t>
            </a:r>
            <a:endParaRPr lang="ru-RU" sz="12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A0904844-DA96-557F-4085-C78732CA4B17}"/>
              </a:ext>
            </a:extLst>
          </p:cNvPr>
          <p:cNvSpPr/>
          <p:nvPr/>
        </p:nvSpPr>
        <p:spPr>
          <a:xfrm>
            <a:off x="2618509" y="2643853"/>
            <a:ext cx="3345873" cy="33626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ВЫБЕРИТЕ ПРЕДМЕТЫ ОГЭ ОСОЗНАННО</a:t>
            </a:r>
          </a:p>
        </p:txBody>
      </p:sp>
      <p:pic>
        <p:nvPicPr>
          <p:cNvPr id="45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ttps://catherineasquithgallery.com/uploads/posts/2021-03/1614587679_19-p-malchik-na-belom-fone-kartinka-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256" y="692663"/>
            <a:ext cx="2662330" cy="266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37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8"/>
          <p:cNvGrpSpPr>
            <a:grpSpLocks/>
          </p:cNvGrpSpPr>
          <p:nvPr/>
        </p:nvGrpSpPr>
        <p:grpSpPr bwMode="auto">
          <a:xfrm>
            <a:off x="0" y="11294"/>
            <a:ext cx="9137650" cy="572040"/>
            <a:chOff x="6351" y="-940"/>
            <a:chExt cx="9137650" cy="765032"/>
          </a:xfrm>
        </p:grpSpPr>
        <p:sp>
          <p:nvSpPr>
            <p:cNvPr id="3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4558" algn="ctr" defTabSz="685749">
                <a:defRPr/>
              </a:pPr>
              <a:r>
                <a:rPr lang="ru-RU" altLang="ru-RU" dirty="0"/>
                <a:t>ПОСТУПЛЕНИЕ ПОСЛЕ 9 КЛАССА В УЧРЕЖДЕНИЯ СПО</a:t>
              </a:r>
            </a:p>
          </p:txBody>
        </p:sp>
        <p:grpSp>
          <p:nvGrpSpPr>
            <p:cNvPr id="4" name="Группа 29"/>
            <p:cNvGrpSpPr>
              <a:grpSpLocks/>
            </p:cNvGrpSpPr>
            <p:nvPr/>
          </p:nvGrpSpPr>
          <p:grpSpPr bwMode="auto">
            <a:xfrm>
              <a:off x="6351" y="-940"/>
              <a:ext cx="9137650" cy="765032"/>
              <a:chOff x="-17878" y="1405214"/>
              <a:chExt cx="9196386" cy="1318561"/>
            </a:xfrm>
          </p:grpSpPr>
          <p:sp>
            <p:nvSpPr>
              <p:cNvPr id="5" name="Полилиния 4"/>
              <p:cNvSpPr/>
              <p:nvPr/>
            </p:nvSpPr>
            <p:spPr>
              <a:xfrm>
                <a:off x="3276348" y="1405214"/>
                <a:ext cx="503277" cy="1231276"/>
              </a:xfrm>
              <a:custGeom>
                <a:avLst/>
                <a:gdLst>
                  <a:gd name="connsiteX0" fmla="*/ 621102 w 621102"/>
                  <a:gd name="connsiteY0" fmla="*/ 0 h 1155940"/>
                  <a:gd name="connsiteX1" fmla="*/ 0 w 621102"/>
                  <a:gd name="connsiteY1" fmla="*/ 1155940 h 1155940"/>
                  <a:gd name="connsiteX2" fmla="*/ 0 w 621102"/>
                  <a:gd name="connsiteY2" fmla="*/ 1155940 h 115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1102" h="1155940">
                    <a:moveTo>
                      <a:pt x="621102" y="0"/>
                    </a:moveTo>
                    <a:lnTo>
                      <a:pt x="0" y="1155940"/>
                    </a:lnTo>
                    <a:lnTo>
                      <a:pt x="0" y="1155940"/>
                    </a:lnTo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749">
                  <a:defRPr/>
                </a:pPr>
                <a:endParaRPr lang="ru-RU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>
                <a:off x="3779866" y="1413149"/>
                <a:ext cx="5398642" cy="79350"/>
              </a:xfrm>
              <a:custGeom>
                <a:avLst/>
                <a:gdLst>
                  <a:gd name="connsiteX0" fmla="*/ 0 w 7349706"/>
                  <a:gd name="connsiteY0" fmla="*/ 0 h 0"/>
                  <a:gd name="connsiteX1" fmla="*/ 7349706 w 7349706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49706">
                    <a:moveTo>
                      <a:pt x="0" y="0"/>
                    </a:moveTo>
                    <a:lnTo>
                      <a:pt x="7349706" y="0"/>
                    </a:lnTo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749">
                  <a:defRPr/>
                </a:pPr>
                <a:endParaRPr lang="ru-RU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Полилиния 6"/>
              <p:cNvSpPr/>
              <p:nvPr/>
            </p:nvSpPr>
            <p:spPr>
              <a:xfrm>
                <a:off x="-17878" y="2628008"/>
                <a:ext cx="3307248" cy="95767"/>
              </a:xfrm>
              <a:custGeom>
                <a:avLst/>
                <a:gdLst>
                  <a:gd name="connsiteX0" fmla="*/ 1233578 w 1233578"/>
                  <a:gd name="connsiteY0" fmla="*/ 0 h 0"/>
                  <a:gd name="connsiteX1" fmla="*/ 0 w 123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3578">
                    <a:moveTo>
                      <a:pt x="1233578" y="0"/>
                    </a:moveTo>
                    <a:lnTo>
                      <a:pt x="0" y="0"/>
                    </a:lnTo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749">
                  <a:defRPr/>
                </a:pPr>
                <a:endParaRPr lang="ru-RU" sz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6" name="Блок-схема: процесс 15"/>
          <p:cNvSpPr/>
          <p:nvPr/>
        </p:nvSpPr>
        <p:spPr bwMode="auto">
          <a:xfrm>
            <a:off x="9426" y="5009364"/>
            <a:ext cx="9144000" cy="134137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0" tIns="34279" rIns="68560" bIns="3427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AutoShape 2" descr="blob:https://web.telegram.org/526f2191-7f3d-494e-ab46-4edbbd66aef5"/>
          <p:cNvSpPr>
            <a:spLocks noChangeAspect="1" noChangeArrowheads="1"/>
          </p:cNvSpPr>
          <p:nvPr/>
        </p:nvSpPr>
        <p:spPr bwMode="auto">
          <a:xfrm>
            <a:off x="116696" y="-108322"/>
            <a:ext cx="228630" cy="2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0" tIns="34279" rIns="68560" bIns="3427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5" descr="В Самарской области наградили победителей творческого конкурса &quot;Мой учитель  – мой наставник&quot; | СОВА - главные новости Самары"/>
          <p:cNvSpPr>
            <a:spLocks noChangeAspect="1" noChangeArrowheads="1"/>
          </p:cNvSpPr>
          <p:nvPr/>
        </p:nvSpPr>
        <p:spPr bwMode="auto">
          <a:xfrm>
            <a:off x="231011" y="5952"/>
            <a:ext cx="228630" cy="2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0" tIns="34279" rIns="68560" bIns="3427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7" descr="В Самарской области наградили победителей творческого конкурса &quot;Мой учитель  – мой наставник&quot; | СОВА - главные новости Самары"/>
          <p:cNvSpPr>
            <a:spLocks noChangeAspect="1" noChangeArrowheads="1"/>
          </p:cNvSpPr>
          <p:nvPr/>
        </p:nvSpPr>
        <p:spPr bwMode="auto">
          <a:xfrm>
            <a:off x="345326" y="120225"/>
            <a:ext cx="228630" cy="2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0" tIns="34279" rIns="68560" bIns="3427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telegram.org/ffac929d-69d9-41db-9533-6532b14d2d86"/>
          <p:cNvSpPr>
            <a:spLocks noChangeAspect="1" noChangeArrowheads="1"/>
          </p:cNvSpPr>
          <p:nvPr/>
        </p:nvSpPr>
        <p:spPr bwMode="auto">
          <a:xfrm>
            <a:off x="459641" y="234499"/>
            <a:ext cx="228630" cy="2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0" tIns="34279" rIns="68560" bIns="3427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4" y="14307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A0C4174B-621C-BE4A-8175-92602A1D6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438-FDE2-4D42-8FE0-4F4D6D8D5FE9}" type="slidenum">
              <a:rPr lang="ru-RU" smtClean="0"/>
              <a:t>8</a:t>
            </a:fld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773487" y="1951034"/>
            <a:ext cx="5341937" cy="423171"/>
          </a:xfrm>
          <a:prstGeom prst="rect">
            <a:avLst/>
          </a:prstGeom>
        </p:spPr>
        <p:txBody>
          <a:bodyPr wrap="square" lIns="68560" tIns="34279" rIns="68560" bIns="34279" anchor="ctr">
            <a:spAutoFit/>
          </a:bodyPr>
          <a:lstStyle/>
          <a:p>
            <a:pPr algn="ctr">
              <a:defRPr/>
            </a:pPr>
            <a:r>
              <a:rPr lang="ru-RU" altLang="ru-RU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Востребованные направления подготовки: </a:t>
            </a:r>
            <a:br>
              <a:rPr lang="ru-RU" altLang="ru-RU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100" dirty="0">
                <a:solidFill>
                  <a:schemeClr val="dk1"/>
                </a:solidFill>
              </a:rPr>
              <a:t>IT – отрасль, машиностроение, строительство, образование, здравоохранение</a:t>
            </a:r>
            <a:endParaRPr lang="ru-RU" sz="1100" dirty="0">
              <a:solidFill>
                <a:schemeClr val="dk1"/>
              </a:solidFill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452079"/>
              </p:ext>
            </p:extLst>
          </p:nvPr>
        </p:nvGraphicFramePr>
        <p:xfrm>
          <a:off x="3928927" y="2374204"/>
          <a:ext cx="5031056" cy="246241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031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1796"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effectLst/>
                        </a:rPr>
                        <a:t>Востребованные профессии и специальности</a:t>
                      </a:r>
                      <a:endParaRPr lang="ru-RU" sz="12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09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>
                          <a:tab pos="2430780" algn="l"/>
                        </a:tabLst>
                        <a:defRPr/>
                      </a:pPr>
                      <a:r>
                        <a:rPr lang="ru-RU" sz="1050" kern="1200" dirty="0">
                          <a:effectLst/>
                        </a:rPr>
                        <a:t>Техническое обслуживание и ремонт двигателей, </a:t>
                      </a:r>
                      <a:br>
                        <a:rPr lang="ru-RU" sz="1050" kern="1200" dirty="0">
                          <a:effectLst/>
                        </a:rPr>
                      </a:br>
                      <a:r>
                        <a:rPr lang="ru-RU" sz="1050" kern="1200" dirty="0">
                          <a:effectLst/>
                        </a:rPr>
                        <a:t>систем и агрегатов автомобилей</a:t>
                      </a:r>
                      <a:endParaRPr lang="ru-RU" sz="105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47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>
                          <a:tab pos="2430780" algn="l"/>
                        </a:tabLst>
                        <a:defRPr/>
                      </a:pPr>
                      <a:r>
                        <a:rPr lang="ru-RU" sz="1050" kern="1200" dirty="0">
                          <a:effectLst/>
                        </a:rPr>
                        <a:t>Технология машиностроения</a:t>
                      </a:r>
                      <a:endParaRPr lang="ru-RU" sz="105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347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>
                          <a:tab pos="2430780" algn="l"/>
                        </a:tabLst>
                        <a:defRPr/>
                      </a:pPr>
                      <a:r>
                        <a:rPr lang="ru-RU" sz="1050" kern="1200" dirty="0">
                          <a:effectLst/>
                        </a:rPr>
                        <a:t>Эксплуатация беспилотных</a:t>
                      </a:r>
                      <a:r>
                        <a:rPr lang="ru-RU" sz="1050" kern="1200" baseline="0" dirty="0">
                          <a:effectLst/>
                        </a:rPr>
                        <a:t> авиационных систем</a:t>
                      </a:r>
                      <a:endParaRPr lang="ru-RU" sz="105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476">
                <a:tc>
                  <a:txBody>
                    <a:bodyPr/>
                    <a:lstStyle/>
                    <a:p>
                      <a:pPr marL="0" indent="0" algn="ctr" fontAlgn="ctr">
                        <a:lnSpc>
                          <a:spcPct val="115000"/>
                        </a:lnSpc>
                        <a:buFont typeface="Wingdings" panose="05000000000000000000" pitchFamily="2" charset="2"/>
                        <a:buNone/>
                        <a:tabLst>
                          <a:tab pos="2430780" algn="l"/>
                        </a:tabLst>
                      </a:pPr>
                      <a:r>
                        <a:rPr lang="ru-RU" sz="1050" kern="1200" dirty="0">
                          <a:effectLst/>
                        </a:rPr>
                        <a:t> Информационные системы и программирование</a:t>
                      </a:r>
                      <a:endParaRPr lang="ru-RU" sz="105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3476">
                <a:tc>
                  <a:txBody>
                    <a:bodyPr/>
                    <a:lstStyle/>
                    <a:p>
                      <a:pPr marL="0" indent="0" algn="ctr" fontAlgn="ctr">
                        <a:lnSpc>
                          <a:spcPct val="115000"/>
                        </a:lnSpc>
                        <a:buFont typeface="Wingdings" panose="05000000000000000000" pitchFamily="2" charset="2"/>
                        <a:buNone/>
                        <a:tabLst>
                          <a:tab pos="2430780" algn="l"/>
                        </a:tabLst>
                      </a:pPr>
                      <a:r>
                        <a:rPr lang="ru-RU" sz="1050" kern="1200" dirty="0">
                          <a:effectLst/>
                        </a:rPr>
                        <a:t>Сетевое и системное администрирование</a:t>
                      </a:r>
                      <a:endParaRPr lang="ru-RU" sz="105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476">
                <a:tc>
                  <a:txBody>
                    <a:bodyPr/>
                    <a:lstStyle/>
                    <a:p>
                      <a:pPr marL="0" indent="0" algn="ctr" fontAlgn="ctr">
                        <a:lnSpc>
                          <a:spcPct val="115000"/>
                        </a:lnSpc>
                        <a:buFont typeface="Wingdings" panose="05000000000000000000" pitchFamily="2" charset="2"/>
                        <a:buNone/>
                        <a:tabLst>
                          <a:tab pos="2430780" algn="l"/>
                        </a:tabLst>
                      </a:pPr>
                      <a:r>
                        <a:rPr lang="ru-RU" sz="1050" kern="1200" dirty="0">
                          <a:effectLst/>
                        </a:rPr>
                        <a:t>Преподавание в начальных классах</a:t>
                      </a:r>
                      <a:endParaRPr lang="ru-RU" sz="105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47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>
                          <a:tab pos="2430780" algn="l"/>
                        </a:tabLst>
                        <a:defRPr/>
                      </a:pPr>
                      <a:r>
                        <a:rPr lang="ru-RU" sz="1050" kern="1200" dirty="0">
                          <a:effectLst/>
                        </a:rPr>
                        <a:t>Сестринское дело</a:t>
                      </a:r>
                      <a:endParaRPr lang="ru-RU" sz="105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47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>
                          <a:tab pos="2430780" algn="l"/>
                        </a:tabLst>
                        <a:defRPr/>
                      </a:pPr>
                      <a:r>
                        <a:rPr lang="ru-RU" sz="1050" kern="1200" dirty="0">
                          <a:effectLst/>
                        </a:rPr>
                        <a:t>Акушерское дело</a:t>
                      </a:r>
                      <a:endParaRPr lang="ru-RU" sz="105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180571258"/>
              </p:ext>
            </p:extLst>
          </p:nvPr>
        </p:nvGraphicFramePr>
        <p:xfrm>
          <a:off x="231011" y="1982838"/>
          <a:ext cx="3581010" cy="2875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3180522" y="1599867"/>
            <a:ext cx="5868062" cy="2846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68560" tIns="34279" rIns="68560" bIns="34279">
            <a:spAutoFit/>
          </a:bodyPr>
          <a:lstStyle/>
          <a:p>
            <a:pPr algn="ctr">
              <a:defRPr/>
            </a:pPr>
            <a:r>
              <a:rPr lang="ru-RU" altLang="ru-RU" b="1" kern="0" dirty="0">
                <a:solidFill>
                  <a:schemeClr val="accent6">
                    <a:lumMod val="75000"/>
                  </a:schemeClr>
                </a:solidFill>
              </a:rPr>
              <a:t>37 991 </a:t>
            </a:r>
            <a:r>
              <a:rPr lang="ru-RU" altLang="ru-RU" sz="1100" dirty="0"/>
              <a:t>заявлений подано на места, финансируемые за счет средств областного бюджета</a:t>
            </a:r>
          </a:p>
        </p:txBody>
      </p:sp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777595"/>
              </p:ext>
            </p:extLst>
          </p:nvPr>
        </p:nvGraphicFramePr>
        <p:xfrm>
          <a:off x="3180522" y="679964"/>
          <a:ext cx="5881424" cy="88365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07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6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1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1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16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16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16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3439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Число бюджетных мест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на 1 курс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в колледжи и техникумы</a:t>
                      </a:r>
                      <a:endParaRPr lang="ru-RU" sz="12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2020 год</a:t>
                      </a:r>
                      <a:endParaRPr lang="ru-RU" sz="8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2021 год</a:t>
                      </a:r>
                      <a:endParaRPr lang="ru-RU" sz="8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2022 год</a:t>
                      </a:r>
                      <a:endParaRPr lang="ru-RU" sz="8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2023 год</a:t>
                      </a:r>
                      <a:endParaRPr lang="ru-RU" sz="8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effectLst/>
                        </a:rPr>
                        <a:t>2024 год</a:t>
                      </a:r>
                      <a:endParaRPr lang="ru-RU" sz="9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effectLst/>
                        </a:rPr>
                        <a:t>2025 год</a:t>
                      </a:r>
                      <a:endParaRPr lang="ru-RU" sz="9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2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16 697</a:t>
                      </a:r>
                      <a:endParaRPr lang="ru-RU" sz="8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16 698</a:t>
                      </a:r>
                      <a:endParaRPr lang="ru-RU" sz="8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>
                          <a:effectLst/>
                        </a:rPr>
                        <a:t>17 021</a:t>
                      </a:r>
                      <a:endParaRPr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effectLst/>
                        </a:rPr>
                        <a:t>17 472</a:t>
                      </a:r>
                      <a:endParaRPr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18 </a:t>
                      </a:r>
                      <a:r>
                        <a:rPr lang="ru-RU" sz="900" kern="1200" dirty="0">
                          <a:effectLst/>
                        </a:rPr>
                        <a:t>586</a:t>
                      </a:r>
                      <a:endParaRPr lang="en-US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0" dirty="0"/>
                        <a:t>19 341</a:t>
                      </a:r>
                    </a:p>
                    <a:p>
                      <a:pPr marL="0" marR="0" indent="0" algn="ctr" defTabSz="108843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>
                          <a:effectLst/>
                        </a:rPr>
                        <a:t>+ 755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7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EACC690-8961-7F46-8DEF-A7F6AC6A97DA}"/>
              </a:ext>
            </a:extLst>
          </p:cNvPr>
          <p:cNvSpPr/>
          <p:nvPr/>
        </p:nvSpPr>
        <p:spPr>
          <a:xfrm>
            <a:off x="-38748" y="647562"/>
            <a:ext cx="3496524" cy="1335276"/>
          </a:xfrm>
          <a:prstGeom prst="rect">
            <a:avLst/>
          </a:prstGeom>
        </p:spPr>
        <p:txBody>
          <a:bodyPr wrap="square" lIns="103163" tIns="51581" rIns="103163" bIns="51581">
            <a:spAutoFit/>
          </a:bodyPr>
          <a:lstStyle/>
          <a:p>
            <a:r>
              <a:rPr lang="ru-RU" altLang="ru-RU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62</a:t>
            </a:r>
            <a:r>
              <a:rPr lang="ru-RU" alt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ПОО</a:t>
            </a:r>
          </a:p>
          <a:p>
            <a:r>
              <a:rPr lang="ru-RU" alt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altLang="ru-RU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федеральная ПОО</a:t>
            </a:r>
          </a:p>
          <a:p>
            <a:r>
              <a:rPr lang="ru-RU" alt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alt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  частных ПОО</a:t>
            </a:r>
          </a:p>
          <a:p>
            <a:r>
              <a:rPr lang="ru-RU" altLang="ru-RU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13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вузов, реализующих программы СПО</a:t>
            </a:r>
          </a:p>
        </p:txBody>
      </p:sp>
    </p:spTree>
    <p:extLst>
      <p:ext uri="{BB962C8B-B14F-4D97-AF65-F5344CB8AC3E}">
        <p14:creationId xmlns:p14="http://schemas.microsoft.com/office/powerpoint/2010/main" val="2538300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89514" y="2171444"/>
            <a:ext cx="8969228" cy="3723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71" tIns="34285" rIns="68571" bIns="34285" rtlCol="0" anchor="ctr"/>
          <a:lstStyle/>
          <a:p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Индивидуальный проект, элективные курсы, профильные</a:t>
            </a:r>
          </a:p>
          <a:p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смены, факультативы, практические занятия в вузах-партнерах                                                               Индивидуальный учебный план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4658-2238-4D71-BC42-9D63677F743B}" type="slidenum">
              <a:rPr lang="ru-RU" smtClean="0"/>
              <a:t>9</a:t>
            </a:fld>
            <a:endParaRPr lang="ru-RU"/>
          </a:p>
        </p:txBody>
      </p:sp>
      <p:grpSp>
        <p:nvGrpSpPr>
          <p:cNvPr id="4" name="Группа 58"/>
          <p:cNvGrpSpPr>
            <a:grpSpLocks/>
          </p:cNvGrpSpPr>
          <p:nvPr/>
        </p:nvGrpSpPr>
        <p:grpSpPr bwMode="auto">
          <a:xfrm>
            <a:off x="0" y="-1060"/>
            <a:ext cx="9144001" cy="5144561"/>
            <a:chOff x="1" y="-941"/>
            <a:chExt cx="9144000" cy="6880202"/>
          </a:xfrm>
        </p:grpSpPr>
        <p:sp>
          <p:nvSpPr>
            <p:cNvPr id="5" name="Прямоугольник 23"/>
            <p:cNvSpPr/>
            <p:nvPr/>
          </p:nvSpPr>
          <p:spPr>
            <a:xfrm>
              <a:off x="3419475" y="94947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ru-RU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  </a:t>
              </a:r>
              <a:r>
                <a:rPr lang="ru-RU" sz="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ПРОФИЛЬНОЕ ОБУЧЕНИЕ В 10-11 КЛАССАХ</a:t>
              </a:r>
            </a:p>
          </p:txBody>
        </p:sp>
        <p:grpSp>
          <p:nvGrpSpPr>
            <p:cNvPr id="6" name="Группа 57"/>
            <p:cNvGrpSpPr>
              <a:grpSpLocks/>
            </p:cNvGrpSpPr>
            <p:nvPr/>
          </p:nvGrpSpPr>
          <p:grpSpPr bwMode="auto">
            <a:xfrm>
              <a:off x="1" y="-941"/>
              <a:ext cx="9144000" cy="6880202"/>
              <a:chOff x="1" y="-941"/>
              <a:chExt cx="9144000" cy="6880202"/>
            </a:xfrm>
          </p:grpSpPr>
          <p:sp>
            <p:nvSpPr>
              <p:cNvPr id="7" name="Блок-схема: процесс 6"/>
              <p:cNvSpPr/>
              <p:nvPr/>
            </p:nvSpPr>
            <p:spPr>
              <a:xfrm>
                <a:off x="1" y="6699869"/>
                <a:ext cx="9143999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8" name="Группа 29"/>
              <p:cNvGrpSpPr>
                <a:grpSpLocks/>
              </p:cNvGrpSpPr>
              <p:nvPr/>
            </p:nvGrpSpPr>
            <p:grpSpPr bwMode="auto">
              <a:xfrm>
                <a:off x="6351" y="-941"/>
                <a:ext cx="9137650" cy="765031"/>
                <a:chOff x="-17878" y="1405214"/>
                <a:chExt cx="9196386" cy="1318561"/>
              </a:xfrm>
            </p:grpSpPr>
            <p:sp>
              <p:nvSpPr>
                <p:cNvPr id="9" name="Полилиния 8"/>
                <p:cNvSpPr/>
                <p:nvPr/>
              </p:nvSpPr>
              <p:spPr>
                <a:xfrm>
                  <a:off x="3282859" y="1405214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0" name="Полилиния 9"/>
                <p:cNvSpPr/>
                <p:nvPr/>
              </p:nvSpPr>
              <p:spPr>
                <a:xfrm>
                  <a:off x="3779867" y="1413149"/>
                  <a:ext cx="5398641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1" name="Полилиния 10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4032341433"/>
              </p:ext>
            </p:extLst>
          </p:nvPr>
        </p:nvGraphicFramePr>
        <p:xfrm>
          <a:off x="109260" y="639571"/>
          <a:ext cx="8949481" cy="1726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78370" y="612146"/>
            <a:ext cx="8980372" cy="4050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71" tIns="34285" rIns="68571" bIns="34285" rtlCol="0" anchor="ctr"/>
          <a:lstStyle/>
          <a:p>
            <a:pPr algn="ctr" defTabSz="488912" hangingPunct="0"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Обучающиеся 10-11 классов ориентированы на поступление в вузы и выбирают соответствующие профили обучения</a:t>
            </a: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3791587" y="1904075"/>
            <a:ext cx="264600" cy="297000"/>
            <a:chOff x="1899759" y="156523"/>
            <a:chExt cx="370014" cy="432846"/>
          </a:xfrm>
          <a:scene3d>
            <a:camera prst="orthographicFront"/>
            <a:lightRig rig="flat" dir="t"/>
          </a:scene3d>
        </p:grpSpPr>
        <p:sp>
          <p:nvSpPr>
            <p:cNvPr id="16" name="Стрелка вправо 15"/>
            <p:cNvSpPr/>
            <p:nvPr/>
          </p:nvSpPr>
          <p:spPr>
            <a:xfrm rot="10800000">
              <a:off x="1899759" y="156523"/>
              <a:ext cx="370014" cy="43284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Стрелка вправо 4"/>
            <p:cNvSpPr/>
            <p:nvPr/>
          </p:nvSpPr>
          <p:spPr>
            <a:xfrm rot="21600000">
              <a:off x="2010763" y="243092"/>
              <a:ext cx="259010" cy="259708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333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 rot="16200000">
            <a:off x="5327459" y="1904075"/>
            <a:ext cx="264600" cy="297000"/>
            <a:chOff x="1899759" y="156523"/>
            <a:chExt cx="370014" cy="432846"/>
          </a:xfrm>
          <a:scene3d>
            <a:camera prst="orthographicFront"/>
            <a:lightRig rig="flat" dir="t"/>
          </a:scene3d>
        </p:grpSpPr>
        <p:sp>
          <p:nvSpPr>
            <p:cNvPr id="19" name="Стрелка вправо 18"/>
            <p:cNvSpPr/>
            <p:nvPr/>
          </p:nvSpPr>
          <p:spPr>
            <a:xfrm rot="10800000">
              <a:off x="1899759" y="156523"/>
              <a:ext cx="370014" cy="43284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Стрелка вправо 4"/>
            <p:cNvSpPr/>
            <p:nvPr/>
          </p:nvSpPr>
          <p:spPr>
            <a:xfrm rot="21600000">
              <a:off x="2010763" y="243092"/>
              <a:ext cx="259010" cy="259708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333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 rot="16200000">
            <a:off x="6860183" y="1904194"/>
            <a:ext cx="264600" cy="297000"/>
            <a:chOff x="1899759" y="156523"/>
            <a:chExt cx="370014" cy="432846"/>
          </a:xfrm>
          <a:scene3d>
            <a:camera prst="orthographicFront"/>
            <a:lightRig rig="flat" dir="t"/>
          </a:scene3d>
        </p:grpSpPr>
        <p:sp>
          <p:nvSpPr>
            <p:cNvPr id="22" name="Стрелка вправо 21"/>
            <p:cNvSpPr/>
            <p:nvPr/>
          </p:nvSpPr>
          <p:spPr>
            <a:xfrm rot="10800000">
              <a:off x="1899759" y="156523"/>
              <a:ext cx="370014" cy="43284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Стрелка вправо 4"/>
            <p:cNvSpPr/>
            <p:nvPr/>
          </p:nvSpPr>
          <p:spPr>
            <a:xfrm rot="21600000">
              <a:off x="2010763" y="243092"/>
              <a:ext cx="259010" cy="259708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333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 rot="16200000">
            <a:off x="554302" y="1903619"/>
            <a:ext cx="264600" cy="297000"/>
            <a:chOff x="1899759" y="156523"/>
            <a:chExt cx="370014" cy="432846"/>
          </a:xfrm>
          <a:scene3d>
            <a:camera prst="orthographicFront"/>
            <a:lightRig rig="flat" dir="t"/>
          </a:scene3d>
        </p:grpSpPr>
        <p:sp>
          <p:nvSpPr>
            <p:cNvPr id="25" name="Стрелка вправо 24"/>
            <p:cNvSpPr/>
            <p:nvPr/>
          </p:nvSpPr>
          <p:spPr>
            <a:xfrm rot="10800000">
              <a:off x="1899759" y="156523"/>
              <a:ext cx="370014" cy="43284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Стрелка вправо 4"/>
            <p:cNvSpPr/>
            <p:nvPr/>
          </p:nvSpPr>
          <p:spPr>
            <a:xfrm rot="21600000">
              <a:off x="2010763" y="243092"/>
              <a:ext cx="259010" cy="259708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333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 rot="16200000">
            <a:off x="2219698" y="1904075"/>
            <a:ext cx="264600" cy="297000"/>
            <a:chOff x="1899759" y="156523"/>
            <a:chExt cx="370014" cy="432846"/>
          </a:xfrm>
          <a:scene3d>
            <a:camera prst="orthographicFront"/>
            <a:lightRig rig="flat" dir="t"/>
          </a:scene3d>
        </p:grpSpPr>
        <p:sp>
          <p:nvSpPr>
            <p:cNvPr id="28" name="Стрелка вправо 27"/>
            <p:cNvSpPr/>
            <p:nvPr/>
          </p:nvSpPr>
          <p:spPr>
            <a:xfrm rot="10800000">
              <a:off x="1899759" y="156523"/>
              <a:ext cx="370014" cy="43284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Стрелка вправо 4"/>
            <p:cNvSpPr/>
            <p:nvPr/>
          </p:nvSpPr>
          <p:spPr>
            <a:xfrm rot="21600000">
              <a:off x="2010763" y="243092"/>
              <a:ext cx="259010" cy="259708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333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>
                <a:solidFill>
                  <a:schemeClr val="tx1"/>
                </a:solidFill>
              </a:endParaRPr>
            </a:p>
          </p:txBody>
        </p:sp>
      </p:grpSp>
      <p:sp>
        <p:nvSpPr>
          <p:cNvPr id="30" name="Стрелка вниз 29"/>
          <p:cNvSpPr/>
          <p:nvPr/>
        </p:nvSpPr>
        <p:spPr bwMode="auto">
          <a:xfrm rot="16200000">
            <a:off x="5549371" y="1579224"/>
            <a:ext cx="168487" cy="1739723"/>
          </a:xfrm>
          <a:prstGeom prst="downArrow">
            <a:avLst>
              <a:gd name="adj1" fmla="val 42935"/>
              <a:gd name="adj2" fmla="val 9072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68571" tIns="34285" rIns="68571" bIns="34285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C16F2F43-8E52-4A4B-8BC4-70F32DFF0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14" y="14307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600" y="2557649"/>
            <a:ext cx="6284288" cy="245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Группа 36"/>
          <p:cNvGrpSpPr/>
          <p:nvPr/>
        </p:nvGrpSpPr>
        <p:grpSpPr>
          <a:xfrm rot="16200000">
            <a:off x="8358983" y="1904194"/>
            <a:ext cx="264600" cy="297000"/>
            <a:chOff x="1899759" y="156523"/>
            <a:chExt cx="370014" cy="432846"/>
          </a:xfrm>
          <a:scene3d>
            <a:camera prst="orthographicFront"/>
            <a:lightRig rig="flat" dir="t"/>
          </a:scene3d>
        </p:grpSpPr>
        <p:sp>
          <p:nvSpPr>
            <p:cNvPr id="38" name="Стрелка вправо 37"/>
            <p:cNvSpPr/>
            <p:nvPr/>
          </p:nvSpPr>
          <p:spPr>
            <a:xfrm rot="10800000">
              <a:off x="1899759" y="156523"/>
              <a:ext cx="370014" cy="43284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Стрелка вправо 4"/>
            <p:cNvSpPr/>
            <p:nvPr/>
          </p:nvSpPr>
          <p:spPr>
            <a:xfrm rot="21600000">
              <a:off x="2010763" y="243092"/>
              <a:ext cx="259010" cy="259708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333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5492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29094</TotalTime>
  <Words>4006</Words>
  <Application>Microsoft Macintosh PowerPoint</Application>
  <PresentationFormat>Экран (16:9)</PresentationFormat>
  <Paragraphs>595</Paragraphs>
  <Slides>32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-apple-system</vt:lpstr>
      <vt:lpstr>Arial</vt:lpstr>
      <vt:lpstr>Calibri</vt:lpstr>
      <vt:lpstr>PT Sans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Igor Piskeev</dc:creator>
  <cp:lastModifiedBy>Microsoft Office User</cp:lastModifiedBy>
  <cp:revision>2062</cp:revision>
  <cp:lastPrinted>2025-02-24T13:33:23Z</cp:lastPrinted>
  <dcterms:created xsi:type="dcterms:W3CDTF">2019-09-29T04:50:09Z</dcterms:created>
  <dcterms:modified xsi:type="dcterms:W3CDTF">2025-02-26T19:39:24Z</dcterms:modified>
</cp:coreProperties>
</file>